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6"/>
  </p:notesMasterIdLst>
  <p:sldIdLst>
    <p:sldId id="293" r:id="rId5"/>
    <p:sldId id="310" r:id="rId6"/>
    <p:sldId id="311" r:id="rId7"/>
    <p:sldId id="313" r:id="rId8"/>
    <p:sldId id="314" r:id="rId9"/>
    <p:sldId id="312" r:id="rId10"/>
    <p:sldId id="319" r:id="rId11"/>
    <p:sldId id="317" r:id="rId12"/>
    <p:sldId id="316" r:id="rId13"/>
    <p:sldId id="320" r:id="rId14"/>
    <p:sldId id="31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B2B2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12327C-75A2-42A9-96D6-F15436F85245}" v="2" dt="2021-12-09T19:25:50.266"/>
    <p1510:client id="{1012DF79-73D4-462B-8C7F-86197C760B27}" v="539" dt="2021-12-09T19:53:33.719"/>
    <p1510:client id="{2ACEA411-63B3-4895-9348-A5B744808878}" v="105" dt="2021-12-09T19:29:32.102"/>
    <p1510:client id="{3268BA68-1CB2-4728-B2AC-62EF15F4A914}" v="233" dt="2021-12-09T20:35:45.165"/>
    <p1510:client id="{819B5A66-CE9A-413C-9FA3-CE6B83AFA9CA}" v="725" dt="2021-12-09T21:18:00.773"/>
    <p1510:client id="{8B82102B-FFFB-498C-8508-5D3265D3B877}" v="264" dt="2021-12-09T18:24:07.987"/>
    <p1510:client id="{90A8E004-496E-7F46-BEFC-6F8803B03BA7}" v="24" dt="2021-12-09T19:19:06.464"/>
    <p1510:client id="{976E0C6D-A0CF-4011-8E63-F6ECAD91E800}" v="937" dt="2021-12-09T20:26:29.282"/>
    <p1510:client id="{A38564FB-697C-4A9A-BAC1-0B4D86515577}" v="4" dt="2021-12-09T06:46:05.427"/>
    <p1510:client id="{E10FF2DE-4897-4B4C-9A16-72FDE40CDD48}" v="359" dt="2021-12-09T20:51:29.217"/>
    <p1510:client id="{EB674984-DE80-4F80-9AB7-E59334B196C8}" v="6" dt="2021-12-09T06:47:59.329"/>
    <p1510:client id="{F902674A-B251-4FA6-9472-5443851806D8}" v="67" dt="2021-12-09T20:57:47.386"/>
    <p1510:client id="{FEC693FA-5A39-4AEA-A669-69493ECE9771}" v="3" dt="2021-12-09T21:00:48.0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n, Rhythm" userId="S::rjain354@gatech.edu::ba31fca4-0001-48d9-9194-c80c45b22dd5" providerId="AD" clId="Web-{F902674A-B251-4FA6-9472-5443851806D8}"/>
    <pc:docChg chg="modSld">
      <pc:chgData name="Jain, Rhythm" userId="S::rjain354@gatech.edu::ba31fca4-0001-48d9-9194-c80c45b22dd5" providerId="AD" clId="Web-{F902674A-B251-4FA6-9472-5443851806D8}" dt="2021-12-09T20:57:47.386" v="56"/>
      <pc:docMkLst>
        <pc:docMk/>
      </pc:docMkLst>
      <pc:sldChg chg="addSp delSp modSp">
        <pc:chgData name="Jain, Rhythm" userId="S::rjain354@gatech.edu::ba31fca4-0001-48d9-9194-c80c45b22dd5" providerId="AD" clId="Web-{F902674A-B251-4FA6-9472-5443851806D8}" dt="2021-12-09T20:57:47.386" v="56"/>
        <pc:sldMkLst>
          <pc:docMk/>
          <pc:sldMk cId="733083845" sldId="313"/>
        </pc:sldMkLst>
        <pc:spChg chg="mod">
          <ac:chgData name="Jain, Rhythm" userId="S::rjain354@gatech.edu::ba31fca4-0001-48d9-9194-c80c45b22dd5" providerId="AD" clId="Web-{F902674A-B251-4FA6-9472-5443851806D8}" dt="2021-12-09T20:56:36.306" v="38" actId="20577"/>
          <ac:spMkLst>
            <pc:docMk/>
            <pc:sldMk cId="733083845" sldId="313"/>
            <ac:spMk id="2" creationId="{92C9295F-E638-4F61-AFE2-CF3E40556031}"/>
          </ac:spMkLst>
        </pc:spChg>
        <pc:spChg chg="add mod">
          <ac:chgData name="Jain, Rhythm" userId="S::rjain354@gatech.edu::ba31fca4-0001-48d9-9194-c80c45b22dd5" providerId="AD" clId="Web-{F902674A-B251-4FA6-9472-5443851806D8}" dt="2021-12-09T20:57:29.620" v="53" actId="1076"/>
          <ac:spMkLst>
            <pc:docMk/>
            <pc:sldMk cId="733083845" sldId="313"/>
            <ac:spMk id="3" creationId="{79A03D44-71FB-4341-8D41-531A660D065B}"/>
          </ac:spMkLst>
        </pc:spChg>
        <pc:spChg chg="add del mod">
          <ac:chgData name="Jain, Rhythm" userId="S::rjain354@gatech.edu::ba31fca4-0001-48d9-9194-c80c45b22dd5" providerId="AD" clId="Web-{F902674A-B251-4FA6-9472-5443851806D8}" dt="2021-12-09T20:57:47.386" v="56"/>
          <ac:spMkLst>
            <pc:docMk/>
            <pc:sldMk cId="733083845" sldId="313"/>
            <ac:spMk id="32" creationId="{6DE265D8-97AA-46FD-8255-476EE12E8A55}"/>
          </ac:spMkLst>
        </pc:spChg>
      </pc:sldChg>
    </pc:docChg>
  </pc:docChgLst>
  <pc:docChgLst>
    <pc:chgData name="Jain, Rhythm" userId="S::rjain354@gatech.edu::ba31fca4-0001-48d9-9194-c80c45b22dd5" providerId="AD" clId="Web-{E10FF2DE-4897-4B4C-9A16-72FDE40CDD48}"/>
    <pc:docChg chg="modSld">
      <pc:chgData name="Jain, Rhythm" userId="S::rjain354@gatech.edu::ba31fca4-0001-48d9-9194-c80c45b22dd5" providerId="AD" clId="Web-{E10FF2DE-4897-4B4C-9A16-72FDE40CDD48}" dt="2021-12-09T20:51:29.217" v="282" actId="1076"/>
      <pc:docMkLst>
        <pc:docMk/>
      </pc:docMkLst>
      <pc:sldChg chg="modSp">
        <pc:chgData name="Jain, Rhythm" userId="S::rjain354@gatech.edu::ba31fca4-0001-48d9-9194-c80c45b22dd5" providerId="AD" clId="Web-{E10FF2DE-4897-4B4C-9A16-72FDE40CDD48}" dt="2021-12-09T20:09:45.818" v="0" actId="1076"/>
        <pc:sldMkLst>
          <pc:docMk/>
          <pc:sldMk cId="4269681522" sldId="293"/>
        </pc:sldMkLst>
        <pc:spChg chg="mod">
          <ac:chgData name="Jain, Rhythm" userId="S::rjain354@gatech.edu::ba31fca4-0001-48d9-9194-c80c45b22dd5" providerId="AD" clId="Web-{E10FF2DE-4897-4B4C-9A16-72FDE40CDD48}" dt="2021-12-09T20:09:45.818" v="0" actId="1076"/>
          <ac:spMkLst>
            <pc:docMk/>
            <pc:sldMk cId="4269681522" sldId="293"/>
            <ac:spMk id="7" creationId="{60535682-9B1D-4846-B55A-34C3B80A2FA5}"/>
          </ac:spMkLst>
        </pc:spChg>
      </pc:sldChg>
      <pc:sldChg chg="modSp">
        <pc:chgData name="Jain, Rhythm" userId="S::rjain354@gatech.edu::ba31fca4-0001-48d9-9194-c80c45b22dd5" providerId="AD" clId="Web-{E10FF2DE-4897-4B4C-9A16-72FDE40CDD48}" dt="2021-12-09T20:37:14.146" v="265"/>
        <pc:sldMkLst>
          <pc:docMk/>
          <pc:sldMk cId="1375940347" sldId="311"/>
        </pc:sldMkLst>
        <pc:spChg chg="mod">
          <ac:chgData name="Jain, Rhythm" userId="S::rjain354@gatech.edu::ba31fca4-0001-48d9-9194-c80c45b22dd5" providerId="AD" clId="Web-{E10FF2DE-4897-4B4C-9A16-72FDE40CDD48}" dt="2021-12-09T20:36:53.207" v="259" actId="20577"/>
          <ac:spMkLst>
            <pc:docMk/>
            <pc:sldMk cId="1375940347" sldId="311"/>
            <ac:spMk id="15" creationId="{701F1F08-3670-4E5A-8BD8-0B61C84296F5}"/>
          </ac:spMkLst>
        </pc:spChg>
        <pc:spChg chg="mod">
          <ac:chgData name="Jain, Rhythm" userId="S::rjain354@gatech.edu::ba31fca4-0001-48d9-9194-c80c45b22dd5" providerId="AD" clId="Web-{E10FF2DE-4897-4B4C-9A16-72FDE40CDD48}" dt="2021-12-09T20:37:14.130" v="263"/>
          <ac:spMkLst>
            <pc:docMk/>
            <pc:sldMk cId="1375940347" sldId="311"/>
            <ac:spMk id="16" creationId="{1BF47653-D532-42FC-A87F-F7855787009F}"/>
          </ac:spMkLst>
        </pc:spChg>
        <pc:spChg chg="mod">
          <ac:chgData name="Jain, Rhythm" userId="S::rjain354@gatech.edu::ba31fca4-0001-48d9-9194-c80c45b22dd5" providerId="AD" clId="Web-{E10FF2DE-4897-4B4C-9A16-72FDE40CDD48}" dt="2021-12-09T20:37:14.146" v="265"/>
          <ac:spMkLst>
            <pc:docMk/>
            <pc:sldMk cId="1375940347" sldId="311"/>
            <ac:spMk id="17" creationId="{F0B66E78-F6DC-4B55-B6C1-80124B75B2F8}"/>
          </ac:spMkLst>
        </pc:spChg>
        <pc:spChg chg="mod">
          <ac:chgData name="Jain, Rhythm" userId="S::rjain354@gatech.edu::ba31fca4-0001-48d9-9194-c80c45b22dd5" providerId="AD" clId="Web-{E10FF2DE-4897-4B4C-9A16-72FDE40CDD48}" dt="2021-12-09T20:37:14.130" v="264"/>
          <ac:spMkLst>
            <pc:docMk/>
            <pc:sldMk cId="1375940347" sldId="311"/>
            <ac:spMk id="18" creationId="{BAC02303-C9C5-48F6-933A-1AB60236BB60}"/>
          </ac:spMkLst>
        </pc:spChg>
      </pc:sldChg>
      <pc:sldChg chg="addSp delSp modSp">
        <pc:chgData name="Jain, Rhythm" userId="S::rjain354@gatech.edu::ba31fca4-0001-48d9-9194-c80c45b22dd5" providerId="AD" clId="Web-{E10FF2DE-4897-4B4C-9A16-72FDE40CDD48}" dt="2021-12-09T20:51:29.217" v="282" actId="1076"/>
        <pc:sldMkLst>
          <pc:docMk/>
          <pc:sldMk cId="733083845" sldId="313"/>
        </pc:sldMkLst>
        <pc:spChg chg="mod">
          <ac:chgData name="Jain, Rhythm" userId="S::rjain354@gatech.edu::ba31fca4-0001-48d9-9194-c80c45b22dd5" providerId="AD" clId="Web-{E10FF2DE-4897-4B4C-9A16-72FDE40CDD48}" dt="2021-12-09T20:11:12.042" v="52" actId="20577"/>
          <ac:spMkLst>
            <pc:docMk/>
            <pc:sldMk cId="733083845" sldId="313"/>
            <ac:spMk id="2" creationId="{92C9295F-E638-4F61-AFE2-CF3E40556031}"/>
          </ac:spMkLst>
        </pc:spChg>
        <pc:spChg chg="del">
          <ac:chgData name="Jain, Rhythm" userId="S::rjain354@gatech.edu::ba31fca4-0001-48d9-9194-c80c45b22dd5" providerId="AD" clId="Web-{E10FF2DE-4897-4B4C-9A16-72FDE40CDD48}" dt="2021-12-09T20:09:56.537" v="4"/>
          <ac:spMkLst>
            <pc:docMk/>
            <pc:sldMk cId="733083845" sldId="313"/>
            <ac:spMk id="4" creationId="{43801435-CB6B-49AE-A0D4-6A4C9C18FC33}"/>
          </ac:spMkLst>
        </pc:spChg>
        <pc:spChg chg="add del mod ord">
          <ac:chgData name="Jain, Rhythm" userId="S::rjain354@gatech.edu::ba31fca4-0001-48d9-9194-c80c45b22dd5" providerId="AD" clId="Web-{E10FF2DE-4897-4B4C-9A16-72FDE40CDD48}" dt="2021-12-09T20:50:47.199" v="277" actId="1076"/>
          <ac:spMkLst>
            <pc:docMk/>
            <pc:sldMk cId="733083845" sldId="313"/>
            <ac:spMk id="7" creationId="{EACEE303-ADC9-7349-8D86-5541D4D94B89}"/>
          </ac:spMkLst>
        </pc:spChg>
        <pc:spChg chg="add mod">
          <ac:chgData name="Jain, Rhythm" userId="S::rjain354@gatech.edu::ba31fca4-0001-48d9-9194-c80c45b22dd5" providerId="AD" clId="Web-{E10FF2DE-4897-4B4C-9A16-72FDE40CDD48}" dt="2021-12-09T20:23:00.417" v="133" actId="1076"/>
          <ac:spMkLst>
            <pc:docMk/>
            <pc:sldMk cId="733083845" sldId="313"/>
            <ac:spMk id="26" creationId="{B8CB98C9-8F77-48C5-83E6-561B3B1608AF}"/>
          </ac:spMkLst>
        </pc:spChg>
        <pc:picChg chg="add del mod">
          <ac:chgData name="Jain, Rhythm" userId="S::rjain354@gatech.edu::ba31fca4-0001-48d9-9194-c80c45b22dd5" providerId="AD" clId="Web-{E10FF2DE-4897-4B4C-9A16-72FDE40CDD48}" dt="2021-12-09T20:10:35.196" v="13"/>
          <ac:picMkLst>
            <pc:docMk/>
            <pc:sldMk cId="733083845" sldId="313"/>
            <ac:picMk id="3" creationId="{DE49B9BB-37F9-4447-9048-AA057752BEAF}"/>
          </ac:picMkLst>
        </pc:picChg>
        <pc:picChg chg="del">
          <ac:chgData name="Jain, Rhythm" userId="S::rjain354@gatech.edu::ba31fca4-0001-48d9-9194-c80c45b22dd5" providerId="AD" clId="Web-{E10FF2DE-4897-4B4C-9A16-72FDE40CDD48}" dt="2021-12-09T20:09:54.022" v="3"/>
          <ac:picMkLst>
            <pc:docMk/>
            <pc:sldMk cId="733083845" sldId="313"/>
            <ac:picMk id="5" creationId="{83949483-3D76-6C47-AEBB-2DEDC41E8652}"/>
          </ac:picMkLst>
        </pc:picChg>
        <pc:picChg chg="add del mod">
          <ac:chgData name="Jain, Rhythm" userId="S::rjain354@gatech.edu::ba31fca4-0001-48d9-9194-c80c45b22dd5" providerId="AD" clId="Web-{E10FF2DE-4897-4B4C-9A16-72FDE40CDD48}" dt="2021-12-09T20:10:42.103" v="15"/>
          <ac:picMkLst>
            <pc:docMk/>
            <pc:sldMk cId="733083845" sldId="313"/>
            <ac:picMk id="8" creationId="{F0210318-617B-4938-B897-26D36580C883}"/>
          </ac:picMkLst>
        </pc:picChg>
        <pc:picChg chg="add mod">
          <ac:chgData name="Jain, Rhythm" userId="S::rjain354@gatech.edu::ba31fca4-0001-48d9-9194-c80c45b22dd5" providerId="AD" clId="Web-{E10FF2DE-4897-4B4C-9A16-72FDE40CDD48}" dt="2021-12-09T20:15:50.764" v="83" actId="1076"/>
          <ac:picMkLst>
            <pc:docMk/>
            <pc:sldMk cId="733083845" sldId="313"/>
            <ac:picMk id="9" creationId="{DD542051-9319-46F1-884C-CFF854729486}"/>
          </ac:picMkLst>
        </pc:picChg>
        <pc:picChg chg="del">
          <ac:chgData name="Jain, Rhythm" userId="S::rjain354@gatech.edu::ba31fca4-0001-48d9-9194-c80c45b22dd5" providerId="AD" clId="Web-{E10FF2DE-4897-4B4C-9A16-72FDE40CDD48}" dt="2021-12-09T20:09:54.022" v="2"/>
          <ac:picMkLst>
            <pc:docMk/>
            <pc:sldMk cId="733083845" sldId="313"/>
            <ac:picMk id="10" creationId="{24CBE205-2C28-4145-9094-B4268DF2D4D0}"/>
          </ac:picMkLst>
        </pc:picChg>
        <pc:picChg chg="add del mod">
          <ac:chgData name="Jain, Rhythm" userId="S::rjain354@gatech.edu::ba31fca4-0001-48d9-9194-c80c45b22dd5" providerId="AD" clId="Web-{E10FF2DE-4897-4B4C-9A16-72FDE40CDD48}" dt="2021-12-09T20:11:20.746" v="55"/>
          <ac:picMkLst>
            <pc:docMk/>
            <pc:sldMk cId="733083845" sldId="313"/>
            <ac:picMk id="11" creationId="{43A940EA-D094-463C-9DF7-3391F8CB21DA}"/>
          </ac:picMkLst>
        </pc:picChg>
        <pc:picChg chg="del">
          <ac:chgData name="Jain, Rhythm" userId="S::rjain354@gatech.edu::ba31fca4-0001-48d9-9194-c80c45b22dd5" providerId="AD" clId="Web-{E10FF2DE-4897-4B4C-9A16-72FDE40CDD48}" dt="2021-12-09T20:09:54.022" v="1"/>
          <ac:picMkLst>
            <pc:docMk/>
            <pc:sldMk cId="733083845" sldId="313"/>
            <ac:picMk id="12" creationId="{A1607D4D-A64E-E842-A972-54D91678282E}"/>
          </ac:picMkLst>
        </pc:picChg>
        <pc:picChg chg="add mod">
          <ac:chgData name="Jain, Rhythm" userId="S::rjain354@gatech.edu::ba31fca4-0001-48d9-9194-c80c45b22dd5" providerId="AD" clId="Web-{E10FF2DE-4897-4B4C-9A16-72FDE40CDD48}" dt="2021-12-09T20:50:34.761" v="274" actId="1076"/>
          <ac:picMkLst>
            <pc:docMk/>
            <pc:sldMk cId="733083845" sldId="313"/>
            <ac:picMk id="13" creationId="{10A0F18E-469A-412F-96F5-D0AE51606A14}"/>
          </ac:picMkLst>
        </pc:picChg>
        <pc:picChg chg="add mod">
          <ac:chgData name="Jain, Rhythm" userId="S::rjain354@gatech.edu::ba31fca4-0001-48d9-9194-c80c45b22dd5" providerId="AD" clId="Web-{E10FF2DE-4897-4B4C-9A16-72FDE40CDD48}" dt="2021-12-09T20:35:53.375" v="251" actId="14100"/>
          <ac:picMkLst>
            <pc:docMk/>
            <pc:sldMk cId="733083845" sldId="313"/>
            <ac:picMk id="15" creationId="{54DC93E0-5465-4879-AC1C-A638B18161C3}"/>
          </ac:picMkLst>
        </pc:picChg>
        <pc:picChg chg="add mod">
          <ac:chgData name="Jain, Rhythm" userId="S::rjain354@gatech.edu::ba31fca4-0001-48d9-9194-c80c45b22dd5" providerId="AD" clId="Web-{E10FF2DE-4897-4B4C-9A16-72FDE40CDD48}" dt="2021-12-09T20:31:31.139" v="223" actId="1076"/>
          <ac:picMkLst>
            <pc:docMk/>
            <pc:sldMk cId="733083845" sldId="313"/>
            <ac:picMk id="17" creationId="{400EA64A-8964-4178-B6BA-E17B64867245}"/>
          </ac:picMkLst>
        </pc:picChg>
        <pc:picChg chg="add del mod">
          <ac:chgData name="Jain, Rhythm" userId="S::rjain354@gatech.edu::ba31fca4-0001-48d9-9194-c80c45b22dd5" providerId="AD" clId="Web-{E10FF2DE-4897-4B4C-9A16-72FDE40CDD48}" dt="2021-12-09T20:15:11.449" v="75"/>
          <ac:picMkLst>
            <pc:docMk/>
            <pc:sldMk cId="733083845" sldId="313"/>
            <ac:picMk id="18" creationId="{95399C7E-BB01-4832-A774-E517CA39C335}"/>
          </ac:picMkLst>
        </pc:picChg>
        <pc:picChg chg="add mod">
          <ac:chgData name="Jain, Rhythm" userId="S::rjain354@gatech.edu::ba31fca4-0001-48d9-9194-c80c45b22dd5" providerId="AD" clId="Web-{E10FF2DE-4897-4B4C-9A16-72FDE40CDD48}" dt="2021-12-09T20:16:42.111" v="89" actId="1076"/>
          <ac:picMkLst>
            <pc:docMk/>
            <pc:sldMk cId="733083845" sldId="313"/>
            <ac:picMk id="19" creationId="{F8B6A5CD-B7FB-48BE-B517-74E8FC0F1E0D}"/>
          </ac:picMkLst>
        </pc:picChg>
        <pc:picChg chg="add mod">
          <ac:chgData name="Jain, Rhythm" userId="S::rjain354@gatech.edu::ba31fca4-0001-48d9-9194-c80c45b22dd5" providerId="AD" clId="Web-{E10FF2DE-4897-4B4C-9A16-72FDE40CDD48}" dt="2021-12-09T20:16:46.455" v="91" actId="1076"/>
          <ac:picMkLst>
            <pc:docMk/>
            <pc:sldMk cId="733083845" sldId="313"/>
            <ac:picMk id="20" creationId="{55E45912-4391-441A-A96A-B4026375AC59}"/>
          </ac:picMkLst>
        </pc:picChg>
        <pc:picChg chg="add mod">
          <ac:chgData name="Jain, Rhythm" userId="S::rjain354@gatech.edu::ba31fca4-0001-48d9-9194-c80c45b22dd5" providerId="AD" clId="Web-{E10FF2DE-4897-4B4C-9A16-72FDE40CDD48}" dt="2021-12-09T20:17:33.692" v="98" actId="1076"/>
          <ac:picMkLst>
            <pc:docMk/>
            <pc:sldMk cId="733083845" sldId="313"/>
            <ac:picMk id="21" creationId="{6039D0A5-F406-4647-B11C-8AC315AA7FB3}"/>
          </ac:picMkLst>
        </pc:picChg>
        <pc:picChg chg="add mod">
          <ac:chgData name="Jain, Rhythm" userId="S::rjain354@gatech.edu::ba31fca4-0001-48d9-9194-c80c45b22dd5" providerId="AD" clId="Web-{E10FF2DE-4897-4B4C-9A16-72FDE40CDD48}" dt="2021-12-09T20:35:11.200" v="236" actId="1076"/>
          <ac:picMkLst>
            <pc:docMk/>
            <pc:sldMk cId="733083845" sldId="313"/>
            <ac:picMk id="24" creationId="{C0D36372-B399-4FC4-B97D-26C20FE4FC2F}"/>
          </ac:picMkLst>
        </pc:picChg>
        <pc:picChg chg="add mod">
          <ac:chgData name="Jain, Rhythm" userId="S::rjain354@gatech.edu::ba31fca4-0001-48d9-9194-c80c45b22dd5" providerId="AD" clId="Web-{E10FF2DE-4897-4B4C-9A16-72FDE40CDD48}" dt="2021-12-09T20:51:29.217" v="282" actId="1076"/>
          <ac:picMkLst>
            <pc:docMk/>
            <pc:sldMk cId="733083845" sldId="313"/>
            <ac:picMk id="25" creationId="{B2C203F5-63BC-4DE3-A361-3678214A1599}"/>
          </ac:picMkLst>
        </pc:picChg>
        <pc:picChg chg="add mod">
          <ac:chgData name="Jain, Rhythm" userId="S::rjain354@gatech.edu::ba31fca4-0001-48d9-9194-c80c45b22dd5" providerId="AD" clId="Web-{E10FF2DE-4897-4B4C-9A16-72FDE40CDD48}" dt="2021-12-09T20:39:59.141" v="266" actId="14100"/>
          <ac:picMkLst>
            <pc:docMk/>
            <pc:sldMk cId="733083845" sldId="313"/>
            <ac:picMk id="27" creationId="{1DE9930F-3F8D-46E7-B58C-542ED2B907FD}"/>
          </ac:picMkLst>
        </pc:picChg>
        <pc:picChg chg="add mod">
          <ac:chgData name="Jain, Rhythm" userId="S::rjain354@gatech.edu::ba31fca4-0001-48d9-9194-c80c45b22dd5" providerId="AD" clId="Web-{E10FF2DE-4897-4B4C-9A16-72FDE40CDD48}" dt="2021-12-09T20:31:22.310" v="219" actId="1076"/>
          <ac:picMkLst>
            <pc:docMk/>
            <pc:sldMk cId="733083845" sldId="313"/>
            <ac:picMk id="31" creationId="{FD4796B4-7195-4B7B-B464-72DAEEBED291}"/>
          </ac:picMkLst>
        </pc:picChg>
        <pc:picChg chg="add del mod">
          <ac:chgData name="Jain, Rhythm" userId="S::rjain354@gatech.edu::ba31fca4-0001-48d9-9194-c80c45b22dd5" providerId="AD" clId="Web-{E10FF2DE-4897-4B4C-9A16-72FDE40CDD48}" dt="2021-12-09T20:34:23.322" v="226"/>
          <ac:picMkLst>
            <pc:docMk/>
            <pc:sldMk cId="733083845" sldId="313"/>
            <ac:picMk id="32" creationId="{39704A6D-6C5C-43EB-9C9C-FF8EFA17DFBF}"/>
          </ac:picMkLst>
        </pc:picChg>
        <pc:picChg chg="add mod">
          <ac:chgData name="Jain, Rhythm" userId="S::rjain354@gatech.edu::ba31fca4-0001-48d9-9194-c80c45b22dd5" providerId="AD" clId="Web-{E10FF2DE-4897-4B4C-9A16-72FDE40CDD48}" dt="2021-12-09T20:35:01.559" v="231" actId="1076"/>
          <ac:picMkLst>
            <pc:docMk/>
            <pc:sldMk cId="733083845" sldId="313"/>
            <ac:picMk id="33" creationId="{B2011488-E539-414D-BCA6-AEDDC8FB5F2A}"/>
          </ac:picMkLst>
        </pc:picChg>
        <pc:picChg chg="add del mod">
          <ac:chgData name="Jain, Rhythm" userId="S::rjain354@gatech.edu::ba31fca4-0001-48d9-9194-c80c45b22dd5" providerId="AD" clId="Web-{E10FF2DE-4897-4B4C-9A16-72FDE40CDD48}" dt="2021-12-09T20:50:30.589" v="273"/>
          <ac:picMkLst>
            <pc:docMk/>
            <pc:sldMk cId="733083845" sldId="313"/>
            <ac:picMk id="37" creationId="{1AFB3E2F-DFD1-4514-B1D3-25BB832C2583}"/>
          </ac:picMkLst>
        </pc:picChg>
        <pc:cxnChg chg="add mod">
          <ac:chgData name="Jain, Rhythm" userId="S::rjain354@gatech.edu::ba31fca4-0001-48d9-9194-c80c45b22dd5" providerId="AD" clId="Web-{E10FF2DE-4897-4B4C-9A16-72FDE40CDD48}" dt="2021-12-09T20:17:31.801" v="97" actId="1076"/>
          <ac:cxnSpMkLst>
            <pc:docMk/>
            <pc:sldMk cId="733083845" sldId="313"/>
            <ac:cxnSpMk id="22" creationId="{6CAC5003-B208-447E-BAE0-241AE41662E5}"/>
          </ac:cxnSpMkLst>
        </pc:cxnChg>
        <pc:cxnChg chg="add mod">
          <ac:chgData name="Jain, Rhythm" userId="S::rjain354@gatech.edu::ba31fca4-0001-48d9-9194-c80c45b22dd5" providerId="AD" clId="Web-{E10FF2DE-4897-4B4C-9A16-72FDE40CDD48}" dt="2021-12-09T20:17:52.397" v="104" actId="1076"/>
          <ac:cxnSpMkLst>
            <pc:docMk/>
            <pc:sldMk cId="733083845" sldId="313"/>
            <ac:cxnSpMk id="23" creationId="{4410B3BA-D1CE-421D-B0FF-5809354C847C}"/>
          </ac:cxnSpMkLst>
        </pc:cxnChg>
        <pc:cxnChg chg="add mod">
          <ac:chgData name="Jain, Rhythm" userId="S::rjain354@gatech.edu::ba31fca4-0001-48d9-9194-c80c45b22dd5" providerId="AD" clId="Web-{E10FF2DE-4897-4B4C-9A16-72FDE40CDD48}" dt="2021-12-09T20:31:34.811" v="224" actId="1076"/>
          <ac:cxnSpMkLst>
            <pc:docMk/>
            <pc:sldMk cId="733083845" sldId="313"/>
            <ac:cxnSpMk id="28" creationId="{05D36755-AA7C-4491-B4FB-DFE8FA8DA71F}"/>
          </ac:cxnSpMkLst>
        </pc:cxnChg>
        <pc:cxnChg chg="add mod">
          <ac:chgData name="Jain, Rhythm" userId="S::rjain354@gatech.edu::ba31fca4-0001-48d9-9194-c80c45b22dd5" providerId="AD" clId="Web-{E10FF2DE-4897-4B4C-9A16-72FDE40CDD48}" dt="2021-12-09T20:35:14.294" v="237" actId="1076"/>
          <ac:cxnSpMkLst>
            <pc:docMk/>
            <pc:sldMk cId="733083845" sldId="313"/>
            <ac:cxnSpMk id="29" creationId="{2B4C3B57-F9B8-4994-AC0F-71A737A6BAEB}"/>
          </ac:cxnSpMkLst>
        </pc:cxnChg>
        <pc:cxnChg chg="add mod">
          <ac:chgData name="Jain, Rhythm" userId="S::rjain354@gatech.edu::ba31fca4-0001-48d9-9194-c80c45b22dd5" providerId="AD" clId="Web-{E10FF2DE-4897-4B4C-9A16-72FDE40CDD48}" dt="2021-12-09T20:50:36.636" v="275" actId="1076"/>
          <ac:cxnSpMkLst>
            <pc:docMk/>
            <pc:sldMk cId="733083845" sldId="313"/>
            <ac:cxnSpMk id="30" creationId="{2AA98963-82B0-4862-8A1D-24A4F9B9A237}"/>
          </ac:cxnSpMkLst>
        </pc:cxnChg>
        <pc:cxnChg chg="add mod">
          <ac:chgData name="Jain, Rhythm" userId="S::rjain354@gatech.edu::ba31fca4-0001-48d9-9194-c80c45b22dd5" providerId="AD" clId="Web-{E10FF2DE-4897-4B4C-9A16-72FDE40CDD48}" dt="2021-12-09T20:35:32.030" v="242" actId="14100"/>
          <ac:cxnSpMkLst>
            <pc:docMk/>
            <pc:sldMk cId="733083845" sldId="313"/>
            <ac:cxnSpMk id="34" creationId="{2F7DD8ED-4729-4E64-8F34-C8E21FB2C842}"/>
          </ac:cxnSpMkLst>
        </pc:cxnChg>
        <pc:cxnChg chg="add mod">
          <ac:chgData name="Jain, Rhythm" userId="S::rjain354@gatech.edu::ba31fca4-0001-48d9-9194-c80c45b22dd5" providerId="AD" clId="Web-{E10FF2DE-4897-4B4C-9A16-72FDE40CDD48}" dt="2021-12-09T20:50:51.074" v="279" actId="1076"/>
          <ac:cxnSpMkLst>
            <pc:docMk/>
            <pc:sldMk cId="733083845" sldId="313"/>
            <ac:cxnSpMk id="35" creationId="{381CE485-F23D-4EA5-8A7B-C8D91DD583DA}"/>
          </ac:cxnSpMkLst>
        </pc:cxnChg>
        <pc:cxnChg chg="add mod">
          <ac:chgData name="Jain, Rhythm" userId="S::rjain354@gatech.edu::ba31fca4-0001-48d9-9194-c80c45b22dd5" providerId="AD" clId="Web-{E10FF2DE-4897-4B4C-9A16-72FDE40CDD48}" dt="2021-12-09T20:35:59.016" v="253" actId="1076"/>
          <ac:cxnSpMkLst>
            <pc:docMk/>
            <pc:sldMk cId="733083845" sldId="313"/>
            <ac:cxnSpMk id="36" creationId="{EDDC015C-69A0-48D7-88DB-368C228C9448}"/>
          </ac:cxnSpMkLst>
        </pc:cxnChg>
      </pc:sldChg>
      <pc:sldChg chg="modSp">
        <pc:chgData name="Jain, Rhythm" userId="S::rjain354@gatech.edu::ba31fca4-0001-48d9-9194-c80c45b22dd5" providerId="AD" clId="Web-{E10FF2DE-4897-4B4C-9A16-72FDE40CDD48}" dt="2021-12-09T20:27:01.011" v="202" actId="20577"/>
        <pc:sldMkLst>
          <pc:docMk/>
          <pc:sldMk cId="3676010335" sldId="318"/>
        </pc:sldMkLst>
        <pc:spChg chg="mod">
          <ac:chgData name="Jain, Rhythm" userId="S::rjain354@gatech.edu::ba31fca4-0001-48d9-9194-c80c45b22dd5" providerId="AD" clId="Web-{E10FF2DE-4897-4B4C-9A16-72FDE40CDD48}" dt="2021-12-09T20:27:01.011" v="202" actId="20577"/>
          <ac:spMkLst>
            <pc:docMk/>
            <pc:sldMk cId="3676010335" sldId="318"/>
            <ac:spMk id="4" creationId="{1AF74E3B-AF1F-4F0C-ACB1-24D16FE1DCFD}"/>
          </ac:spMkLst>
        </pc:spChg>
      </pc:sldChg>
    </pc:docChg>
  </pc:docChgLst>
  <pc:docChgLst>
    <pc:chgData name="Jain, Rhythm" userId="S::rjain354@gatech.edu::ba31fca4-0001-48d9-9194-c80c45b22dd5" providerId="AD" clId="Web-{FEC693FA-5A39-4AEA-A669-69493ECE9771}"/>
    <pc:docChg chg="modSld">
      <pc:chgData name="Jain, Rhythm" userId="S::rjain354@gatech.edu::ba31fca4-0001-48d9-9194-c80c45b22dd5" providerId="AD" clId="Web-{FEC693FA-5A39-4AEA-A669-69493ECE9771}" dt="2021-12-09T21:00:43.911" v="0" actId="20577"/>
      <pc:docMkLst>
        <pc:docMk/>
      </pc:docMkLst>
      <pc:sldChg chg="modSp">
        <pc:chgData name="Jain, Rhythm" userId="S::rjain354@gatech.edu::ba31fca4-0001-48d9-9194-c80c45b22dd5" providerId="AD" clId="Web-{FEC693FA-5A39-4AEA-A669-69493ECE9771}" dt="2021-12-09T21:00:43.911" v="0" actId="20577"/>
        <pc:sldMkLst>
          <pc:docMk/>
          <pc:sldMk cId="4269681522" sldId="293"/>
        </pc:sldMkLst>
        <pc:spChg chg="mod">
          <ac:chgData name="Jain, Rhythm" userId="S::rjain354@gatech.edu::ba31fca4-0001-48d9-9194-c80c45b22dd5" providerId="AD" clId="Web-{FEC693FA-5A39-4AEA-A669-69493ECE9771}" dt="2021-12-09T21:00:43.911" v="0" actId="20577"/>
          <ac:spMkLst>
            <pc:docMk/>
            <pc:sldMk cId="4269681522" sldId="293"/>
            <ac:spMk id="3" creationId="{6A1BBCE5-777D-4E54-914C-417EF5CCAA03}"/>
          </ac:spMkLst>
        </pc:spChg>
      </pc:sldChg>
    </pc:docChg>
  </pc:docChgLst>
  <pc:docChgLst>
    <pc:chgData name="Hugar, Nitin R" userId="S::nhugar3@gatech.edu::ae15e0b8-6683-43cf-80b3-c8f0d5b8c1a5" providerId="AD" clId="Web-{3268BA68-1CB2-4728-B2AC-62EF15F4A914}"/>
    <pc:docChg chg="modSld">
      <pc:chgData name="Hugar, Nitin R" userId="S::nhugar3@gatech.edu::ae15e0b8-6683-43cf-80b3-c8f0d5b8c1a5" providerId="AD" clId="Web-{3268BA68-1CB2-4728-B2AC-62EF15F4A914}" dt="2021-12-09T20:35:45.087" v="193" actId="20577"/>
      <pc:docMkLst>
        <pc:docMk/>
      </pc:docMkLst>
      <pc:sldChg chg="addSp delSp modSp">
        <pc:chgData name="Hugar, Nitin R" userId="S::nhugar3@gatech.edu::ae15e0b8-6683-43cf-80b3-c8f0d5b8c1a5" providerId="AD" clId="Web-{3268BA68-1CB2-4728-B2AC-62EF15F4A914}" dt="2021-12-09T20:31:50.066" v="191"/>
        <pc:sldMkLst>
          <pc:docMk/>
          <pc:sldMk cId="3047317076" sldId="310"/>
        </pc:sldMkLst>
        <pc:spChg chg="del mod">
          <ac:chgData name="Hugar, Nitin R" userId="S::nhugar3@gatech.edu::ae15e0b8-6683-43cf-80b3-c8f0d5b8c1a5" providerId="AD" clId="Web-{3268BA68-1CB2-4728-B2AC-62EF15F4A914}" dt="2021-12-09T20:31:14.237" v="188"/>
          <ac:spMkLst>
            <pc:docMk/>
            <pc:sldMk cId="3047317076" sldId="310"/>
            <ac:spMk id="2" creationId="{18C3B467-088C-4F3D-A9A7-105C4E1E20CD}"/>
          </ac:spMkLst>
        </pc:spChg>
        <pc:spChg chg="del mod">
          <ac:chgData name="Hugar, Nitin R" userId="S::nhugar3@gatech.edu::ae15e0b8-6683-43cf-80b3-c8f0d5b8c1a5" providerId="AD" clId="Web-{3268BA68-1CB2-4728-B2AC-62EF15F4A914}" dt="2021-12-09T20:18:33.547" v="134"/>
          <ac:spMkLst>
            <pc:docMk/>
            <pc:sldMk cId="3047317076" sldId="310"/>
            <ac:spMk id="5" creationId="{9C521987-F455-044F-A703-4980BA1E63A0}"/>
          </ac:spMkLst>
        </pc:spChg>
        <pc:spChg chg="add del mod">
          <ac:chgData name="Hugar, Nitin R" userId="S::nhugar3@gatech.edu::ae15e0b8-6683-43cf-80b3-c8f0d5b8c1a5" providerId="AD" clId="Web-{3268BA68-1CB2-4728-B2AC-62EF15F4A914}" dt="2021-12-09T20:20:34.566" v="153"/>
          <ac:spMkLst>
            <pc:docMk/>
            <pc:sldMk cId="3047317076" sldId="310"/>
            <ac:spMk id="6" creationId="{787964EC-76D8-473D-A0FF-121733A13B9E}"/>
          </ac:spMkLst>
        </pc:spChg>
        <pc:spChg chg="add mod">
          <ac:chgData name="Hugar, Nitin R" userId="S::nhugar3@gatech.edu::ae15e0b8-6683-43cf-80b3-c8f0d5b8c1a5" providerId="AD" clId="Web-{3268BA68-1CB2-4728-B2AC-62EF15F4A914}" dt="2021-12-09T20:30:06.798" v="183" actId="1076"/>
          <ac:spMkLst>
            <pc:docMk/>
            <pc:sldMk cId="3047317076" sldId="310"/>
            <ac:spMk id="7" creationId="{D397ADAD-29A9-4A25-93E5-5CED828D8730}"/>
          </ac:spMkLst>
        </pc:spChg>
        <pc:spChg chg="add del mod ord">
          <ac:chgData name="Hugar, Nitin R" userId="S::nhugar3@gatech.edu::ae15e0b8-6683-43cf-80b3-c8f0d5b8c1a5" providerId="AD" clId="Web-{3268BA68-1CB2-4728-B2AC-62EF15F4A914}" dt="2021-12-09T20:29:25" v="177"/>
          <ac:spMkLst>
            <pc:docMk/>
            <pc:sldMk cId="3047317076" sldId="310"/>
            <ac:spMk id="9" creationId="{2AC1C43C-2601-40DC-898F-17E1E8283028}"/>
          </ac:spMkLst>
        </pc:spChg>
        <pc:spChg chg="add mod">
          <ac:chgData name="Hugar, Nitin R" userId="S::nhugar3@gatech.edu::ae15e0b8-6683-43cf-80b3-c8f0d5b8c1a5" providerId="AD" clId="Web-{3268BA68-1CB2-4728-B2AC-62EF15F4A914}" dt="2021-12-09T20:31:23.487" v="190" actId="20577"/>
          <ac:spMkLst>
            <pc:docMk/>
            <pc:sldMk cId="3047317076" sldId="310"/>
            <ac:spMk id="11" creationId="{1221C8EF-AE2C-4D41-B856-625E192E3852}"/>
          </ac:spMkLst>
        </pc:spChg>
        <pc:spChg chg="add del mod">
          <ac:chgData name="Hugar, Nitin R" userId="S::nhugar3@gatech.edu::ae15e0b8-6683-43cf-80b3-c8f0d5b8c1a5" providerId="AD" clId="Web-{3268BA68-1CB2-4728-B2AC-62EF15F4A914}" dt="2021-12-09T20:31:50.066" v="191"/>
          <ac:spMkLst>
            <pc:docMk/>
            <pc:sldMk cId="3047317076" sldId="310"/>
            <ac:spMk id="13" creationId="{BE447CF1-CA7D-44A1-9517-9233CFE67D31}"/>
          </ac:spMkLst>
        </pc:spChg>
        <pc:picChg chg="add del mod">
          <ac:chgData name="Hugar, Nitin R" userId="S::nhugar3@gatech.edu::ae15e0b8-6683-43cf-80b3-c8f0d5b8c1a5" providerId="AD" clId="Web-{3268BA68-1CB2-4728-B2AC-62EF15F4A914}" dt="2021-12-09T20:25:00.931" v="165"/>
          <ac:picMkLst>
            <pc:docMk/>
            <pc:sldMk cId="3047317076" sldId="310"/>
            <ac:picMk id="3" creationId="{F2F2048D-17A1-4EBC-93D9-E195D2CFF5FA}"/>
          </ac:picMkLst>
        </pc:picChg>
        <pc:picChg chg="add del">
          <ac:chgData name="Hugar, Nitin R" userId="S::nhugar3@gatech.edu::ae15e0b8-6683-43cf-80b3-c8f0d5b8c1a5" providerId="AD" clId="Web-{3268BA68-1CB2-4728-B2AC-62EF15F4A914}" dt="2021-12-09T20:29:47.829" v="181"/>
          <ac:picMkLst>
            <pc:docMk/>
            <pc:sldMk cId="3047317076" sldId="310"/>
            <ac:picMk id="4" creationId="{43EBD25E-C4D4-4D3C-9A00-E4BA4E8FAC1C}"/>
          </ac:picMkLst>
        </pc:picChg>
        <pc:picChg chg="add mod">
          <ac:chgData name="Hugar, Nitin R" userId="S::nhugar3@gatech.edu::ae15e0b8-6683-43cf-80b3-c8f0d5b8c1a5" providerId="AD" clId="Web-{3268BA68-1CB2-4728-B2AC-62EF15F4A914}" dt="2021-12-09T20:30:00.313" v="182" actId="1076"/>
          <ac:picMkLst>
            <pc:docMk/>
            <pc:sldMk cId="3047317076" sldId="310"/>
            <ac:picMk id="8" creationId="{9CFFF00B-CEEC-4239-8FB1-DBD81644AB1D}"/>
          </ac:picMkLst>
        </pc:picChg>
      </pc:sldChg>
      <pc:sldChg chg="addSp delSp modSp">
        <pc:chgData name="Hugar, Nitin R" userId="S::nhugar3@gatech.edu::ae15e0b8-6683-43cf-80b3-c8f0d5b8c1a5" providerId="AD" clId="Web-{3268BA68-1CB2-4728-B2AC-62EF15F4A914}" dt="2021-12-09T20:17:06.124" v="129" actId="1076"/>
        <pc:sldMkLst>
          <pc:docMk/>
          <pc:sldMk cId="1375940347" sldId="311"/>
        </pc:sldMkLst>
        <pc:spChg chg="del mod">
          <ac:chgData name="Hugar, Nitin R" userId="S::nhugar3@gatech.edu::ae15e0b8-6683-43cf-80b3-c8f0d5b8c1a5" providerId="AD" clId="Web-{3268BA68-1CB2-4728-B2AC-62EF15F4A914}" dt="2021-12-09T20:13:41.306" v="82"/>
          <ac:spMkLst>
            <pc:docMk/>
            <pc:sldMk cId="1375940347" sldId="311"/>
            <ac:spMk id="3" creationId="{4965B173-6028-B245-9280-E0057447E74F}"/>
          </ac:spMkLst>
        </pc:spChg>
        <pc:spChg chg="del mod">
          <ac:chgData name="Hugar, Nitin R" userId="S::nhugar3@gatech.edu::ae15e0b8-6683-43cf-80b3-c8f0d5b8c1a5" providerId="AD" clId="Web-{3268BA68-1CB2-4728-B2AC-62EF15F4A914}" dt="2021-12-09T20:15:32.293" v="108"/>
          <ac:spMkLst>
            <pc:docMk/>
            <pc:sldMk cId="1375940347" sldId="311"/>
            <ac:spMk id="8" creationId="{CC69FBB9-77F4-A748-AE68-17118EB321F9}"/>
          </ac:spMkLst>
        </pc:spChg>
        <pc:spChg chg="del mod">
          <ac:chgData name="Hugar, Nitin R" userId="S::nhugar3@gatech.edu::ae15e0b8-6683-43cf-80b3-c8f0d5b8c1a5" providerId="AD" clId="Web-{3268BA68-1CB2-4728-B2AC-62EF15F4A914}" dt="2021-12-09T20:15:36.231" v="109"/>
          <ac:spMkLst>
            <pc:docMk/>
            <pc:sldMk cId="1375940347" sldId="311"/>
            <ac:spMk id="9" creationId="{2DE50269-B29B-2D45-83DE-059907462229}"/>
          </ac:spMkLst>
        </pc:spChg>
        <pc:spChg chg="del mod">
          <ac:chgData name="Hugar, Nitin R" userId="S::nhugar3@gatech.edu::ae15e0b8-6683-43cf-80b3-c8f0d5b8c1a5" providerId="AD" clId="Web-{3268BA68-1CB2-4728-B2AC-62EF15F4A914}" dt="2021-12-09T20:15:23.481" v="105"/>
          <ac:spMkLst>
            <pc:docMk/>
            <pc:sldMk cId="1375940347" sldId="311"/>
            <ac:spMk id="10" creationId="{E893F648-1479-FE4E-850C-A0F061AD5618}"/>
          </ac:spMkLst>
        </pc:spChg>
        <pc:spChg chg="add del">
          <ac:chgData name="Hugar, Nitin R" userId="S::nhugar3@gatech.edu::ae15e0b8-6683-43cf-80b3-c8f0d5b8c1a5" providerId="AD" clId="Web-{3268BA68-1CB2-4728-B2AC-62EF15F4A914}" dt="2021-12-09T20:09:49.848" v="47"/>
          <ac:spMkLst>
            <pc:docMk/>
            <pc:sldMk cId="1375940347" sldId="311"/>
            <ac:spMk id="13" creationId="{CA039D40-2F44-4DDB-B2A2-B276F69B6E6D}"/>
          </ac:spMkLst>
        </pc:spChg>
        <pc:spChg chg="add del mod">
          <ac:chgData name="Hugar, Nitin R" userId="S::nhugar3@gatech.edu::ae15e0b8-6683-43cf-80b3-c8f0d5b8c1a5" providerId="AD" clId="Web-{3268BA68-1CB2-4728-B2AC-62EF15F4A914}" dt="2021-12-09T20:11:54.538" v="64"/>
          <ac:spMkLst>
            <pc:docMk/>
            <pc:sldMk cId="1375940347" sldId="311"/>
            <ac:spMk id="14" creationId="{FFF551D3-487A-4A32-81E0-2584826F8028}"/>
          </ac:spMkLst>
        </pc:spChg>
        <pc:spChg chg="add mod">
          <ac:chgData name="Hugar, Nitin R" userId="S::nhugar3@gatech.edu::ae15e0b8-6683-43cf-80b3-c8f0d5b8c1a5" providerId="AD" clId="Web-{3268BA68-1CB2-4728-B2AC-62EF15F4A914}" dt="2021-12-09T20:17:06.124" v="129" actId="1076"/>
          <ac:spMkLst>
            <pc:docMk/>
            <pc:sldMk cId="1375940347" sldId="311"/>
            <ac:spMk id="15" creationId="{701F1F08-3670-4E5A-8BD8-0B61C84296F5}"/>
          </ac:spMkLst>
        </pc:spChg>
        <pc:spChg chg="add mod">
          <ac:chgData name="Hugar, Nitin R" userId="S::nhugar3@gatech.edu::ae15e0b8-6683-43cf-80b3-c8f0d5b8c1a5" providerId="AD" clId="Web-{3268BA68-1CB2-4728-B2AC-62EF15F4A914}" dt="2021-12-09T20:16:18.951" v="117" actId="1076"/>
          <ac:spMkLst>
            <pc:docMk/>
            <pc:sldMk cId="1375940347" sldId="311"/>
            <ac:spMk id="16" creationId="{1BF47653-D532-42FC-A87F-F7855787009F}"/>
          </ac:spMkLst>
        </pc:spChg>
        <pc:spChg chg="add mod">
          <ac:chgData name="Hugar, Nitin R" userId="S::nhugar3@gatech.edu::ae15e0b8-6683-43cf-80b3-c8f0d5b8c1a5" providerId="AD" clId="Web-{3268BA68-1CB2-4728-B2AC-62EF15F4A914}" dt="2021-12-09T20:16:48.342" v="125" actId="1076"/>
          <ac:spMkLst>
            <pc:docMk/>
            <pc:sldMk cId="1375940347" sldId="311"/>
            <ac:spMk id="17" creationId="{F0B66E78-F6DC-4B55-B6C1-80124B75B2F8}"/>
          </ac:spMkLst>
        </pc:spChg>
        <pc:spChg chg="add mod">
          <ac:chgData name="Hugar, Nitin R" userId="S::nhugar3@gatech.edu::ae15e0b8-6683-43cf-80b3-c8f0d5b8c1a5" providerId="AD" clId="Web-{3268BA68-1CB2-4728-B2AC-62EF15F4A914}" dt="2021-12-09T20:17:00.577" v="128" actId="1076"/>
          <ac:spMkLst>
            <pc:docMk/>
            <pc:sldMk cId="1375940347" sldId="311"/>
            <ac:spMk id="18" creationId="{BAC02303-C9C5-48F6-933A-1AB60236BB60}"/>
          </ac:spMkLst>
        </pc:spChg>
        <pc:cxnChg chg="add del">
          <ac:chgData name="Hugar, Nitin R" userId="S::nhugar3@gatech.edu::ae15e0b8-6683-43cf-80b3-c8f0d5b8c1a5" providerId="AD" clId="Web-{3268BA68-1CB2-4728-B2AC-62EF15F4A914}" dt="2021-12-09T20:09:29.191" v="45"/>
          <ac:cxnSpMkLst>
            <pc:docMk/>
            <pc:sldMk cId="1375940347" sldId="311"/>
            <ac:cxnSpMk id="12" creationId="{4B800DF2-C161-42FE-AFD6-35D40BC8A4CC}"/>
          </ac:cxnSpMkLst>
        </pc:cxnChg>
      </pc:sldChg>
      <pc:sldChg chg="modSp">
        <pc:chgData name="Hugar, Nitin R" userId="S::nhugar3@gatech.edu::ae15e0b8-6683-43cf-80b3-c8f0d5b8c1a5" providerId="AD" clId="Web-{3268BA68-1CB2-4728-B2AC-62EF15F4A914}" dt="2021-12-09T20:07:18.594" v="43" actId="20577"/>
        <pc:sldMkLst>
          <pc:docMk/>
          <pc:sldMk cId="187103042" sldId="316"/>
        </pc:sldMkLst>
        <pc:spChg chg="mod">
          <ac:chgData name="Hugar, Nitin R" userId="S::nhugar3@gatech.edu::ae15e0b8-6683-43cf-80b3-c8f0d5b8c1a5" providerId="AD" clId="Web-{3268BA68-1CB2-4728-B2AC-62EF15F4A914}" dt="2021-12-09T20:07:18.594" v="43" actId="20577"/>
          <ac:spMkLst>
            <pc:docMk/>
            <pc:sldMk cId="187103042" sldId="316"/>
            <ac:spMk id="3" creationId="{693318F7-8562-4948-BD01-25CF804E25EA}"/>
          </ac:spMkLst>
        </pc:spChg>
      </pc:sldChg>
      <pc:sldChg chg="addSp modSp">
        <pc:chgData name="Hugar, Nitin R" userId="S::nhugar3@gatech.edu::ae15e0b8-6683-43cf-80b3-c8f0d5b8c1a5" providerId="AD" clId="Web-{3268BA68-1CB2-4728-B2AC-62EF15F4A914}" dt="2021-12-09T20:06:36.515" v="41" actId="1076"/>
        <pc:sldMkLst>
          <pc:docMk/>
          <pc:sldMk cId="3815376402" sldId="317"/>
        </pc:sldMkLst>
        <pc:spChg chg="add mod">
          <ac:chgData name="Hugar, Nitin R" userId="S::nhugar3@gatech.edu::ae15e0b8-6683-43cf-80b3-c8f0d5b8c1a5" providerId="AD" clId="Web-{3268BA68-1CB2-4728-B2AC-62EF15F4A914}" dt="2021-12-09T20:06:14.155" v="40" actId="1076"/>
          <ac:spMkLst>
            <pc:docMk/>
            <pc:sldMk cId="3815376402" sldId="317"/>
            <ac:spMk id="9" creationId="{933BA77B-C75B-447C-BECF-CCC18E565795}"/>
          </ac:spMkLst>
        </pc:spChg>
        <pc:picChg chg="add mod">
          <ac:chgData name="Hugar, Nitin R" userId="S::nhugar3@gatech.edu::ae15e0b8-6683-43cf-80b3-c8f0d5b8c1a5" providerId="AD" clId="Web-{3268BA68-1CB2-4728-B2AC-62EF15F4A914}" dt="2021-12-09T19:55:30.781" v="5" actId="1076"/>
          <ac:picMkLst>
            <pc:docMk/>
            <pc:sldMk cId="3815376402" sldId="317"/>
            <ac:picMk id="3" creationId="{BB95357F-1C5F-4289-884D-22C4BC7D1B18}"/>
          </ac:picMkLst>
        </pc:picChg>
        <pc:picChg chg="mod">
          <ac:chgData name="Hugar, Nitin R" userId="S::nhugar3@gatech.edu::ae15e0b8-6683-43cf-80b3-c8f0d5b8c1a5" providerId="AD" clId="Web-{3268BA68-1CB2-4728-B2AC-62EF15F4A914}" dt="2021-12-09T20:06:36.515" v="41" actId="1076"/>
          <ac:picMkLst>
            <pc:docMk/>
            <pc:sldMk cId="3815376402" sldId="317"/>
            <ac:picMk id="4" creationId="{87408F71-C76B-4099-90FE-09914983D8E2}"/>
          </ac:picMkLst>
        </pc:picChg>
        <pc:picChg chg="add mod">
          <ac:chgData name="Hugar, Nitin R" userId="S::nhugar3@gatech.edu::ae15e0b8-6683-43cf-80b3-c8f0d5b8c1a5" providerId="AD" clId="Web-{3268BA68-1CB2-4728-B2AC-62EF15F4A914}" dt="2021-12-09T20:06:14.109" v="39" actId="1076"/>
          <ac:picMkLst>
            <pc:docMk/>
            <pc:sldMk cId="3815376402" sldId="317"/>
            <ac:picMk id="5" creationId="{DFE67841-F278-4F39-9521-D2B8AD73C10C}"/>
          </ac:picMkLst>
        </pc:picChg>
        <pc:picChg chg="add mod">
          <ac:chgData name="Hugar, Nitin R" userId="S::nhugar3@gatech.edu::ae15e0b8-6683-43cf-80b3-c8f0d5b8c1a5" providerId="AD" clId="Web-{3268BA68-1CB2-4728-B2AC-62EF15F4A914}" dt="2021-12-09T19:56:40.970" v="14" actId="1076"/>
          <ac:picMkLst>
            <pc:docMk/>
            <pc:sldMk cId="3815376402" sldId="317"/>
            <ac:picMk id="8" creationId="{4FD8CB85-56F3-4201-BF4A-466895A5C654}"/>
          </ac:picMkLst>
        </pc:picChg>
      </pc:sldChg>
      <pc:sldChg chg="modSp">
        <pc:chgData name="Hugar, Nitin R" userId="S::nhugar3@gatech.edu::ae15e0b8-6683-43cf-80b3-c8f0d5b8c1a5" providerId="AD" clId="Web-{3268BA68-1CB2-4728-B2AC-62EF15F4A914}" dt="2021-12-09T20:35:45.087" v="193" actId="20577"/>
        <pc:sldMkLst>
          <pc:docMk/>
          <pc:sldMk cId="3676010335" sldId="318"/>
        </pc:sldMkLst>
        <pc:spChg chg="mod">
          <ac:chgData name="Hugar, Nitin R" userId="S::nhugar3@gatech.edu::ae15e0b8-6683-43cf-80b3-c8f0d5b8c1a5" providerId="AD" clId="Web-{3268BA68-1CB2-4728-B2AC-62EF15F4A914}" dt="2021-12-09T20:35:45.087" v="193" actId="20577"/>
          <ac:spMkLst>
            <pc:docMk/>
            <pc:sldMk cId="3676010335" sldId="318"/>
            <ac:spMk id="4" creationId="{1AF74E3B-AF1F-4F0C-ACB1-24D16FE1DCFD}"/>
          </ac:spMkLst>
        </pc:spChg>
      </pc:sldChg>
    </pc:docChg>
  </pc:docChgLst>
  <pc:docChgLst>
    <pc:chgData name="Hugar, Nitin R" userId="S::nhugar3@gatech.edu::ae15e0b8-6683-43cf-80b3-c8f0d5b8c1a5" providerId="AD" clId="Web-{2ACEA411-63B3-4895-9348-A5B744808878}"/>
    <pc:docChg chg="addSld delSld modSld sldOrd">
      <pc:chgData name="Hugar, Nitin R" userId="S::nhugar3@gatech.edu::ae15e0b8-6683-43cf-80b3-c8f0d5b8c1a5" providerId="AD" clId="Web-{2ACEA411-63B3-4895-9348-A5B744808878}" dt="2021-12-09T19:29:32.102" v="62"/>
      <pc:docMkLst>
        <pc:docMk/>
      </pc:docMkLst>
      <pc:sldChg chg="modSp del">
        <pc:chgData name="Hugar, Nitin R" userId="S::nhugar3@gatech.edu::ae15e0b8-6683-43cf-80b3-c8f0d5b8c1a5" providerId="AD" clId="Web-{2ACEA411-63B3-4895-9348-A5B744808878}" dt="2021-12-09T19:27:59.865" v="5"/>
        <pc:sldMkLst>
          <pc:docMk/>
          <pc:sldMk cId="2853051887" sldId="315"/>
        </pc:sldMkLst>
        <pc:spChg chg="mod">
          <ac:chgData name="Hugar, Nitin R" userId="S::nhugar3@gatech.edu::ae15e0b8-6683-43cf-80b3-c8f0d5b8c1a5" providerId="AD" clId="Web-{2ACEA411-63B3-4895-9348-A5B744808878}" dt="2021-12-09T19:27:58.350" v="3" actId="1076"/>
          <ac:spMkLst>
            <pc:docMk/>
            <pc:sldMk cId="2853051887" sldId="315"/>
            <ac:spMk id="7" creationId="{EACEE303-ADC9-7349-8D86-5541D4D94B89}"/>
          </ac:spMkLst>
        </pc:spChg>
      </pc:sldChg>
      <pc:sldChg chg="addSp delSp modSp add ord replId">
        <pc:chgData name="Hugar, Nitin R" userId="S::nhugar3@gatech.edu::ae15e0b8-6683-43cf-80b3-c8f0d5b8c1a5" providerId="AD" clId="Web-{2ACEA411-63B3-4895-9348-A5B744808878}" dt="2021-12-09T19:29:32.102" v="62"/>
        <pc:sldMkLst>
          <pc:docMk/>
          <pc:sldMk cId="3815376402" sldId="317"/>
        </pc:sldMkLst>
        <pc:spChg chg="mod">
          <ac:chgData name="Hugar, Nitin R" userId="S::nhugar3@gatech.edu::ae15e0b8-6683-43cf-80b3-c8f0d5b8c1a5" providerId="AD" clId="Web-{2ACEA411-63B3-4895-9348-A5B744808878}" dt="2021-12-09T19:28:10.209" v="18" actId="20577"/>
          <ac:spMkLst>
            <pc:docMk/>
            <pc:sldMk cId="3815376402" sldId="317"/>
            <ac:spMk id="2" creationId="{92C9295F-E638-4F61-AFE2-CF3E40556031}"/>
          </ac:spMkLst>
        </pc:spChg>
        <pc:spChg chg="del mod">
          <ac:chgData name="Hugar, Nitin R" userId="S::nhugar3@gatech.edu::ae15e0b8-6683-43cf-80b3-c8f0d5b8c1a5" providerId="AD" clId="Web-{2ACEA411-63B3-4895-9348-A5B744808878}" dt="2021-12-09T19:29:32.102" v="62"/>
          <ac:spMkLst>
            <pc:docMk/>
            <pc:sldMk cId="3815376402" sldId="317"/>
            <ac:spMk id="3" creationId="{693318F7-8562-4948-BD01-25CF804E25EA}"/>
          </ac:spMkLst>
        </pc:spChg>
        <pc:picChg chg="add mod">
          <ac:chgData name="Hugar, Nitin R" userId="S::nhugar3@gatech.edu::ae15e0b8-6683-43cf-80b3-c8f0d5b8c1a5" providerId="AD" clId="Web-{2ACEA411-63B3-4895-9348-A5B744808878}" dt="2021-12-09T19:29:27.289" v="60" actId="1076"/>
          <ac:picMkLst>
            <pc:docMk/>
            <pc:sldMk cId="3815376402" sldId="317"/>
            <ac:picMk id="4" creationId="{87408F71-C76B-4099-90FE-09914983D8E2}"/>
          </ac:picMkLst>
        </pc:picChg>
      </pc:sldChg>
    </pc:docChg>
  </pc:docChgLst>
  <pc:docChgLst>
    <pc:chgData name="Jain, Rhythm" userId="S::rjain354@gatech.edu::ba31fca4-0001-48d9-9194-c80c45b22dd5" providerId="AD" clId="Web-{1012DF79-73D4-462B-8C7F-86197C760B27}"/>
    <pc:docChg chg="modSld">
      <pc:chgData name="Jain, Rhythm" userId="S::rjain354@gatech.edu::ba31fca4-0001-48d9-9194-c80c45b22dd5" providerId="AD" clId="Web-{1012DF79-73D4-462B-8C7F-86197C760B27}" dt="2021-12-09T19:53:33.704" v="292" actId="20577"/>
      <pc:docMkLst>
        <pc:docMk/>
      </pc:docMkLst>
      <pc:sldChg chg="modSp">
        <pc:chgData name="Jain, Rhythm" userId="S::rjain354@gatech.edu::ba31fca4-0001-48d9-9194-c80c45b22dd5" providerId="AD" clId="Web-{1012DF79-73D4-462B-8C7F-86197C760B27}" dt="2021-12-09T19:27:16.776" v="125" actId="20577"/>
        <pc:sldMkLst>
          <pc:docMk/>
          <pc:sldMk cId="1375940347" sldId="311"/>
        </pc:sldMkLst>
        <pc:spChg chg="mod">
          <ac:chgData name="Jain, Rhythm" userId="S::rjain354@gatech.edu::ba31fca4-0001-48d9-9194-c80c45b22dd5" providerId="AD" clId="Web-{1012DF79-73D4-462B-8C7F-86197C760B27}" dt="2021-12-09T19:27:16.776" v="125" actId="20577"/>
          <ac:spMkLst>
            <pc:docMk/>
            <pc:sldMk cId="1375940347" sldId="311"/>
            <ac:spMk id="4" creationId="{43801435-CB6B-49AE-A0D4-6A4C9C18FC33}"/>
          </ac:spMkLst>
        </pc:spChg>
      </pc:sldChg>
      <pc:sldChg chg="modSp">
        <pc:chgData name="Jain, Rhythm" userId="S::rjain354@gatech.edu::ba31fca4-0001-48d9-9194-c80c45b22dd5" providerId="AD" clId="Web-{1012DF79-73D4-462B-8C7F-86197C760B27}" dt="2021-12-09T19:28:19.059" v="163" actId="20577"/>
        <pc:sldMkLst>
          <pc:docMk/>
          <pc:sldMk cId="1343546092" sldId="312"/>
        </pc:sldMkLst>
        <pc:spChg chg="mod">
          <ac:chgData name="Jain, Rhythm" userId="S::rjain354@gatech.edu::ba31fca4-0001-48d9-9194-c80c45b22dd5" providerId="AD" clId="Web-{1012DF79-73D4-462B-8C7F-86197C760B27}" dt="2021-12-09T19:28:19.059" v="163" actId="20577"/>
          <ac:spMkLst>
            <pc:docMk/>
            <pc:sldMk cId="1343546092" sldId="312"/>
            <ac:spMk id="9" creationId="{6ED9D4DE-3873-2540-A431-5982E3F45E1B}"/>
          </ac:spMkLst>
        </pc:spChg>
      </pc:sldChg>
      <pc:sldChg chg="modSp">
        <pc:chgData name="Jain, Rhythm" userId="S::rjain354@gatech.edu::ba31fca4-0001-48d9-9194-c80c45b22dd5" providerId="AD" clId="Web-{1012DF79-73D4-462B-8C7F-86197C760B27}" dt="2021-12-09T19:27:45.746" v="130" actId="20577"/>
        <pc:sldMkLst>
          <pc:docMk/>
          <pc:sldMk cId="733083845" sldId="313"/>
        </pc:sldMkLst>
        <pc:spChg chg="mod">
          <ac:chgData name="Jain, Rhythm" userId="S::rjain354@gatech.edu::ba31fca4-0001-48d9-9194-c80c45b22dd5" providerId="AD" clId="Web-{1012DF79-73D4-462B-8C7F-86197C760B27}" dt="2021-12-09T19:27:45.746" v="130" actId="20577"/>
          <ac:spMkLst>
            <pc:docMk/>
            <pc:sldMk cId="733083845" sldId="313"/>
            <ac:spMk id="4" creationId="{43801435-CB6B-49AE-A0D4-6A4C9C18FC33}"/>
          </ac:spMkLst>
        </pc:spChg>
      </pc:sldChg>
      <pc:sldChg chg="modSp">
        <pc:chgData name="Jain, Rhythm" userId="S::rjain354@gatech.edu::ba31fca4-0001-48d9-9194-c80c45b22dd5" providerId="AD" clId="Web-{1012DF79-73D4-462B-8C7F-86197C760B27}" dt="2021-12-09T19:28:09.653" v="139" actId="20577"/>
        <pc:sldMkLst>
          <pc:docMk/>
          <pc:sldMk cId="1664430700" sldId="314"/>
        </pc:sldMkLst>
        <pc:spChg chg="mod">
          <ac:chgData name="Jain, Rhythm" userId="S::rjain354@gatech.edu::ba31fca4-0001-48d9-9194-c80c45b22dd5" providerId="AD" clId="Web-{1012DF79-73D4-462B-8C7F-86197C760B27}" dt="2021-12-09T19:28:09.653" v="139" actId="20577"/>
          <ac:spMkLst>
            <pc:docMk/>
            <pc:sldMk cId="1664430700" sldId="314"/>
            <ac:spMk id="4" creationId="{43801435-CB6B-49AE-A0D4-6A4C9C18FC33}"/>
          </ac:spMkLst>
        </pc:spChg>
      </pc:sldChg>
      <pc:sldChg chg="modSp">
        <pc:chgData name="Jain, Rhythm" userId="S::rjain354@gatech.edu::ba31fca4-0001-48d9-9194-c80c45b22dd5" providerId="AD" clId="Web-{1012DF79-73D4-462B-8C7F-86197C760B27}" dt="2021-12-09T19:25:59.383" v="1" actId="1076"/>
        <pc:sldMkLst>
          <pc:docMk/>
          <pc:sldMk cId="2853051887" sldId="315"/>
        </pc:sldMkLst>
        <pc:spChg chg="mod">
          <ac:chgData name="Jain, Rhythm" userId="S::rjain354@gatech.edu::ba31fca4-0001-48d9-9194-c80c45b22dd5" providerId="AD" clId="Web-{1012DF79-73D4-462B-8C7F-86197C760B27}" dt="2021-12-09T19:25:59.383" v="1" actId="1076"/>
          <ac:spMkLst>
            <pc:docMk/>
            <pc:sldMk cId="2853051887" sldId="315"/>
            <ac:spMk id="7" creationId="{EACEE303-ADC9-7349-8D86-5541D4D94B89}"/>
          </ac:spMkLst>
        </pc:spChg>
      </pc:sldChg>
      <pc:sldChg chg="addSp modSp">
        <pc:chgData name="Jain, Rhythm" userId="S::rjain354@gatech.edu::ba31fca4-0001-48d9-9194-c80c45b22dd5" providerId="AD" clId="Web-{1012DF79-73D4-462B-8C7F-86197C760B27}" dt="2021-12-09T19:53:33.704" v="292" actId="20577"/>
        <pc:sldMkLst>
          <pc:docMk/>
          <pc:sldMk cId="187103042" sldId="316"/>
        </pc:sldMkLst>
        <pc:spChg chg="add mod">
          <ac:chgData name="Jain, Rhythm" userId="S::rjain354@gatech.edu::ba31fca4-0001-48d9-9194-c80c45b22dd5" providerId="AD" clId="Web-{1012DF79-73D4-462B-8C7F-86197C760B27}" dt="2021-12-09T19:53:33.704" v="292" actId="20577"/>
          <ac:spMkLst>
            <pc:docMk/>
            <pc:sldMk cId="187103042" sldId="316"/>
            <ac:spMk id="3" creationId="{693318F7-8562-4948-BD01-25CF804E25EA}"/>
          </ac:spMkLst>
        </pc:spChg>
        <pc:spChg chg="mod">
          <ac:chgData name="Jain, Rhythm" userId="S::rjain354@gatech.edu::ba31fca4-0001-48d9-9194-c80c45b22dd5" providerId="AD" clId="Web-{1012DF79-73D4-462B-8C7F-86197C760B27}" dt="2021-12-09T19:26:08.649" v="3" actId="1076"/>
          <ac:spMkLst>
            <pc:docMk/>
            <pc:sldMk cId="187103042" sldId="316"/>
            <ac:spMk id="7" creationId="{EACEE303-ADC9-7349-8D86-5541D4D94B89}"/>
          </ac:spMkLst>
        </pc:spChg>
      </pc:sldChg>
    </pc:docChg>
  </pc:docChgLst>
  <pc:docChgLst>
    <pc:chgData name="Roque, Thiago R" userId="S::troque3@gatech.edu::87190302-a4be-4342-acba-b7897bcc4535" providerId="AD" clId="Web-{819B5A66-CE9A-413C-9FA3-CE6B83AFA9CA}"/>
    <pc:docChg chg="addSld modSld">
      <pc:chgData name="Roque, Thiago R" userId="S::troque3@gatech.edu::87190302-a4be-4342-acba-b7897bcc4535" providerId="AD" clId="Web-{819B5A66-CE9A-413C-9FA3-CE6B83AFA9CA}" dt="2021-12-09T21:18:00.773" v="378" actId="20577"/>
      <pc:docMkLst>
        <pc:docMk/>
      </pc:docMkLst>
      <pc:sldChg chg="modSp">
        <pc:chgData name="Roque, Thiago R" userId="S::troque3@gatech.edu::87190302-a4be-4342-acba-b7897bcc4535" providerId="AD" clId="Web-{819B5A66-CE9A-413C-9FA3-CE6B83AFA9CA}" dt="2021-12-09T21:18:00.773" v="378" actId="20577"/>
        <pc:sldMkLst>
          <pc:docMk/>
          <pc:sldMk cId="187103042" sldId="316"/>
        </pc:sldMkLst>
        <pc:spChg chg="mod">
          <ac:chgData name="Roque, Thiago R" userId="S::troque3@gatech.edu::87190302-a4be-4342-acba-b7897bcc4535" providerId="AD" clId="Web-{819B5A66-CE9A-413C-9FA3-CE6B83AFA9CA}" dt="2021-12-09T21:07:10.333" v="6" actId="20577"/>
          <ac:spMkLst>
            <pc:docMk/>
            <pc:sldMk cId="187103042" sldId="316"/>
            <ac:spMk id="2" creationId="{92C9295F-E638-4F61-AFE2-CF3E40556031}"/>
          </ac:spMkLst>
        </pc:spChg>
        <pc:spChg chg="mod">
          <ac:chgData name="Roque, Thiago R" userId="S::troque3@gatech.edu::87190302-a4be-4342-acba-b7897bcc4535" providerId="AD" clId="Web-{819B5A66-CE9A-413C-9FA3-CE6B83AFA9CA}" dt="2021-12-09T21:18:00.773" v="378" actId="20577"/>
          <ac:spMkLst>
            <pc:docMk/>
            <pc:sldMk cId="187103042" sldId="316"/>
            <ac:spMk id="3" creationId="{693318F7-8562-4948-BD01-25CF804E25EA}"/>
          </ac:spMkLst>
        </pc:spChg>
      </pc:sldChg>
      <pc:sldChg chg="add replId">
        <pc:chgData name="Roque, Thiago R" userId="S::troque3@gatech.edu::87190302-a4be-4342-acba-b7897bcc4535" providerId="AD" clId="Web-{819B5A66-CE9A-413C-9FA3-CE6B83AFA9CA}" dt="2021-12-09T21:07:02.927" v="0"/>
        <pc:sldMkLst>
          <pc:docMk/>
          <pc:sldMk cId="2501579655" sldId="320"/>
        </pc:sldMkLst>
      </pc:sldChg>
    </pc:docChg>
  </pc:docChgLst>
  <pc:docChgLst>
    <pc:chgData name="Roque, Thiago R" userId="S::troque3@gatech.edu::87190302-a4be-4342-acba-b7897bcc4535" providerId="AD" clId="Web-{976E0C6D-A0CF-4011-8E63-F6ECAD91E800}"/>
    <pc:docChg chg="addSld delSld modSld">
      <pc:chgData name="Roque, Thiago R" userId="S::troque3@gatech.edu::87190302-a4be-4342-acba-b7897bcc4535" providerId="AD" clId="Web-{976E0C6D-A0CF-4011-8E63-F6ECAD91E800}" dt="2021-12-09T20:26:25.672" v="500" actId="20577"/>
      <pc:docMkLst>
        <pc:docMk/>
      </pc:docMkLst>
      <pc:sldChg chg="del">
        <pc:chgData name="Roque, Thiago R" userId="S::troque3@gatech.edu::87190302-a4be-4342-acba-b7897bcc4535" providerId="AD" clId="Web-{976E0C6D-A0CF-4011-8E63-F6ECAD91E800}" dt="2021-12-09T20:13:23.102" v="362"/>
        <pc:sldMkLst>
          <pc:docMk/>
          <pc:sldMk cId="59981220" sldId="297"/>
        </pc:sldMkLst>
      </pc:sldChg>
      <pc:sldChg chg="del">
        <pc:chgData name="Roque, Thiago R" userId="S::troque3@gatech.edu::87190302-a4be-4342-acba-b7897bcc4535" providerId="AD" clId="Web-{976E0C6D-A0CF-4011-8E63-F6ECAD91E800}" dt="2021-12-09T20:23:10.823" v="388"/>
        <pc:sldMkLst>
          <pc:docMk/>
          <pc:sldMk cId="3644004435" sldId="303"/>
        </pc:sldMkLst>
      </pc:sldChg>
      <pc:sldChg chg="addSp delSp modSp">
        <pc:chgData name="Roque, Thiago R" userId="S::troque3@gatech.edu::87190302-a4be-4342-acba-b7897bcc4535" providerId="AD" clId="Web-{976E0C6D-A0CF-4011-8E63-F6ECAD91E800}" dt="2021-12-09T20:22:52.666" v="387" actId="1076"/>
        <pc:sldMkLst>
          <pc:docMk/>
          <pc:sldMk cId="1343546092" sldId="312"/>
        </pc:sldMkLst>
        <pc:spChg chg="del">
          <ac:chgData name="Roque, Thiago R" userId="S::troque3@gatech.edu::87190302-a4be-4342-acba-b7897bcc4535" providerId="AD" clId="Web-{976E0C6D-A0CF-4011-8E63-F6ECAD91E800}" dt="2021-12-09T19:57:39.339" v="3"/>
          <ac:spMkLst>
            <pc:docMk/>
            <pc:sldMk cId="1343546092" sldId="312"/>
            <ac:spMk id="9" creationId="{6ED9D4DE-3873-2540-A431-5982E3F45E1B}"/>
          </ac:spMkLst>
        </pc:spChg>
        <pc:picChg chg="add mod">
          <ac:chgData name="Roque, Thiago R" userId="S::troque3@gatech.edu::87190302-a4be-4342-acba-b7897bcc4535" providerId="AD" clId="Web-{976E0C6D-A0CF-4011-8E63-F6ECAD91E800}" dt="2021-12-09T20:22:49.744" v="386" actId="1076"/>
          <ac:picMkLst>
            <pc:docMk/>
            <pc:sldMk cId="1343546092" sldId="312"/>
            <ac:picMk id="3" creationId="{654E5C79-9CFC-4DB3-8106-19966CF980FD}"/>
          </ac:picMkLst>
        </pc:picChg>
        <pc:picChg chg="add del mod">
          <ac:chgData name="Roque, Thiago R" userId="S::troque3@gatech.edu::87190302-a4be-4342-acba-b7897bcc4535" providerId="AD" clId="Web-{976E0C6D-A0CF-4011-8E63-F6ECAD91E800}" dt="2021-12-09T20:19:25.956" v="369"/>
          <ac:picMkLst>
            <pc:docMk/>
            <pc:sldMk cId="1343546092" sldId="312"/>
            <ac:picMk id="4" creationId="{C4BA77A2-1B9E-47B6-9326-A209DA30420E}"/>
          </ac:picMkLst>
        </pc:picChg>
        <pc:picChg chg="add mod">
          <ac:chgData name="Roque, Thiago R" userId="S::troque3@gatech.edu::87190302-a4be-4342-acba-b7897bcc4535" providerId="AD" clId="Web-{976E0C6D-A0CF-4011-8E63-F6ECAD91E800}" dt="2021-12-09T20:22:52.666" v="387" actId="1076"/>
          <ac:picMkLst>
            <pc:docMk/>
            <pc:sldMk cId="1343546092" sldId="312"/>
            <ac:picMk id="5" creationId="{76EEBAD5-1796-4560-8944-65B850090C13}"/>
          </ac:picMkLst>
        </pc:picChg>
      </pc:sldChg>
      <pc:sldChg chg="modSp">
        <pc:chgData name="Roque, Thiago R" userId="S::troque3@gatech.edu::87190302-a4be-4342-acba-b7897bcc4535" providerId="AD" clId="Web-{976E0C6D-A0CF-4011-8E63-F6ECAD91E800}" dt="2021-12-09T20:05:42.385" v="222" actId="1076"/>
        <pc:sldMkLst>
          <pc:docMk/>
          <pc:sldMk cId="187103042" sldId="316"/>
        </pc:sldMkLst>
        <pc:spChg chg="mod">
          <ac:chgData name="Roque, Thiago R" userId="S::troque3@gatech.edu::87190302-a4be-4342-acba-b7897bcc4535" providerId="AD" clId="Web-{976E0C6D-A0CF-4011-8E63-F6ECAD91E800}" dt="2021-12-09T20:05:42.385" v="222" actId="1076"/>
          <ac:spMkLst>
            <pc:docMk/>
            <pc:sldMk cId="187103042" sldId="316"/>
            <ac:spMk id="3" creationId="{693318F7-8562-4948-BD01-25CF804E25EA}"/>
          </ac:spMkLst>
        </pc:spChg>
      </pc:sldChg>
      <pc:sldChg chg="addSp delSp modSp add replId">
        <pc:chgData name="Roque, Thiago R" userId="S::troque3@gatech.edu::87190302-a4be-4342-acba-b7897bcc4535" providerId="AD" clId="Web-{976E0C6D-A0CF-4011-8E63-F6ECAD91E800}" dt="2021-12-09T20:26:25.672" v="500" actId="20577"/>
        <pc:sldMkLst>
          <pc:docMk/>
          <pc:sldMk cId="3676010335" sldId="318"/>
        </pc:sldMkLst>
        <pc:spChg chg="mod">
          <ac:chgData name="Roque, Thiago R" userId="S::troque3@gatech.edu::87190302-a4be-4342-acba-b7897bcc4535" providerId="AD" clId="Web-{976E0C6D-A0CF-4011-8E63-F6ECAD91E800}" dt="2021-12-09T20:08:38.015" v="234" actId="20577"/>
          <ac:spMkLst>
            <pc:docMk/>
            <pc:sldMk cId="3676010335" sldId="318"/>
            <ac:spMk id="2" creationId="{92C9295F-E638-4F61-AFE2-CF3E40556031}"/>
          </ac:spMkLst>
        </pc:spChg>
        <pc:spChg chg="del">
          <ac:chgData name="Roque, Thiago R" userId="S::troque3@gatech.edu::87190302-a4be-4342-acba-b7897bcc4535" providerId="AD" clId="Web-{976E0C6D-A0CF-4011-8E63-F6ECAD91E800}" dt="2021-12-09T20:07:20.981" v="224"/>
          <ac:spMkLst>
            <pc:docMk/>
            <pc:sldMk cId="3676010335" sldId="318"/>
            <ac:spMk id="3" creationId="{693318F7-8562-4948-BD01-25CF804E25EA}"/>
          </ac:spMkLst>
        </pc:spChg>
        <pc:spChg chg="add mod">
          <ac:chgData name="Roque, Thiago R" userId="S::troque3@gatech.edu::87190302-a4be-4342-acba-b7897bcc4535" providerId="AD" clId="Web-{976E0C6D-A0CF-4011-8E63-F6ECAD91E800}" dt="2021-12-09T20:26:25.672" v="500" actId="20577"/>
          <ac:spMkLst>
            <pc:docMk/>
            <pc:sldMk cId="3676010335" sldId="318"/>
            <ac:spMk id="4" creationId="{1AF74E3B-AF1F-4F0C-ACB1-24D16FE1DCFD}"/>
          </ac:spMkLst>
        </pc:spChg>
      </pc:sldChg>
      <pc:sldChg chg="addSp delSp modSp add replId">
        <pc:chgData name="Roque, Thiago R" userId="S::troque3@gatech.edu::87190302-a4be-4342-acba-b7897bcc4535" providerId="AD" clId="Web-{976E0C6D-A0CF-4011-8E63-F6ECAD91E800}" dt="2021-12-09T20:21:13.085" v="383" actId="1076"/>
        <pc:sldMkLst>
          <pc:docMk/>
          <pc:sldMk cId="2210517214" sldId="319"/>
        </pc:sldMkLst>
        <pc:picChg chg="del">
          <ac:chgData name="Roque, Thiago R" userId="S::troque3@gatech.edu::87190302-a4be-4342-acba-b7897bcc4535" providerId="AD" clId="Web-{976E0C6D-A0CF-4011-8E63-F6ECAD91E800}" dt="2021-12-09T20:13:37.133" v="364"/>
          <ac:picMkLst>
            <pc:docMk/>
            <pc:sldMk cId="2210517214" sldId="319"/>
            <ac:picMk id="3" creationId="{654E5C79-9CFC-4DB3-8106-19966CF980FD}"/>
          </ac:picMkLst>
        </pc:picChg>
        <pc:picChg chg="del mod">
          <ac:chgData name="Roque, Thiago R" userId="S::troque3@gatech.edu::87190302-a4be-4342-acba-b7897bcc4535" providerId="AD" clId="Web-{976E0C6D-A0CF-4011-8E63-F6ECAD91E800}" dt="2021-12-09T20:19:22.206" v="368"/>
          <ac:picMkLst>
            <pc:docMk/>
            <pc:sldMk cId="2210517214" sldId="319"/>
            <ac:picMk id="4" creationId="{C4BA77A2-1B9E-47B6-9326-A209DA30420E}"/>
          </ac:picMkLst>
        </pc:picChg>
        <pc:picChg chg="add mod">
          <ac:chgData name="Roque, Thiago R" userId="S::troque3@gatech.edu::87190302-a4be-4342-acba-b7897bcc4535" providerId="AD" clId="Web-{976E0C6D-A0CF-4011-8E63-F6ECAD91E800}" dt="2021-12-09T20:21:13.085" v="383" actId="1076"/>
          <ac:picMkLst>
            <pc:docMk/>
            <pc:sldMk cId="2210517214" sldId="319"/>
            <ac:picMk id="5" creationId="{660DDFA0-3B87-43C8-A6CB-9DB858399151}"/>
          </ac:picMkLst>
        </pc:picChg>
      </pc:sldChg>
    </pc:docChg>
  </pc:docChgLst>
  <pc:docChgLst>
    <pc:chgData name="Hugar, Nitin R" userId="S::nhugar3@gatech.edu::ae15e0b8-6683-43cf-80b3-c8f0d5b8c1a5" providerId="AD" clId="Web-{0712327C-75A2-42A9-96D6-F15436F85245}"/>
    <pc:docChg chg="modSld">
      <pc:chgData name="Hugar, Nitin R" userId="S::nhugar3@gatech.edu::ae15e0b8-6683-43cf-80b3-c8f0d5b8c1a5" providerId="AD" clId="Web-{0712327C-75A2-42A9-96D6-F15436F85245}" dt="2021-12-09T19:25:50.266" v="1" actId="1076"/>
      <pc:docMkLst>
        <pc:docMk/>
      </pc:docMkLst>
      <pc:sldChg chg="addSp modSp">
        <pc:chgData name="Hugar, Nitin R" userId="S::nhugar3@gatech.edu::ae15e0b8-6683-43cf-80b3-c8f0d5b8c1a5" providerId="AD" clId="Web-{0712327C-75A2-42A9-96D6-F15436F85245}" dt="2021-12-09T19:25:50.266" v="1" actId="1076"/>
        <pc:sldMkLst>
          <pc:docMk/>
          <pc:sldMk cId="2853051887" sldId="315"/>
        </pc:sldMkLst>
        <pc:spChg chg="add">
          <ac:chgData name="Hugar, Nitin R" userId="S::nhugar3@gatech.edu::ae15e0b8-6683-43cf-80b3-c8f0d5b8c1a5" providerId="AD" clId="Web-{0712327C-75A2-42A9-96D6-F15436F85245}" dt="2021-12-09T19:25:48.516" v="0"/>
          <ac:spMkLst>
            <pc:docMk/>
            <pc:sldMk cId="2853051887" sldId="315"/>
            <ac:spMk id="3" creationId="{CEA7F1F3-DDC2-40C8-AD64-82CDCFCEE72D}"/>
          </ac:spMkLst>
        </pc:spChg>
        <pc:spChg chg="mod">
          <ac:chgData name="Hugar, Nitin R" userId="S::nhugar3@gatech.edu::ae15e0b8-6683-43cf-80b3-c8f0d5b8c1a5" providerId="AD" clId="Web-{0712327C-75A2-42A9-96D6-F15436F85245}" dt="2021-12-09T19:25:50.266" v="1" actId="1076"/>
          <ac:spMkLst>
            <pc:docMk/>
            <pc:sldMk cId="2853051887" sldId="315"/>
            <ac:spMk id="7" creationId="{EACEE303-ADC9-7349-8D86-5541D4D94B8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689B0-2180-594E-A3FF-C1A7D8E178C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A66AA-E61F-8341-8846-EEEE348DD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73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Section A :</a:t>
            </a:r>
            <a:r>
              <a:rPr lang="en-US"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Alaap 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(Unmetered)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0A66AA-E61F-8341-8846-EEEE348DD7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41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AB499-4C9E-6E4C-8DEA-353F6BF0C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74AEC-E004-EC42-93E3-151B9BB34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53BB5-1D8F-4745-9C38-FEA966BE3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E47F9-3E6F-D448-A7BB-53ED89420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04A18-ACB2-DB43-ADCD-C1C7D18BB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2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5DE9-925A-DA42-B456-5A791C174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105FFD-8443-A44A-AA5A-D2966B4BE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8B23C-C112-FD4E-9740-E50F893FA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FE3EC-A765-4744-811D-AC15A4BA6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3C68D-25E5-744F-BB2C-6C57D5E3A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40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4CEC92-6FA2-8E41-8B26-29BC469BEE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C0FD-008F-724E-84EB-08BD37029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275C7-B43C-AD4D-8C39-7A0FF4532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34244-DE4B-D347-9031-45E4B6A89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648E7-22E2-504F-9DF2-E383505E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1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AB330-517A-444E-B2BA-38558262F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1FF02-2206-4E4B-A984-C834AC3D8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D2D24-3A16-CF4E-BBCA-AE6EA1D6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21448-0D68-A542-8E4E-13ADF91FA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5BECC-5DD1-F142-84F6-3C45D03F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62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22891-8021-834E-BA69-5C10FBE7C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A8FD5-C046-5849-BFB4-E8BF3A90D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82C19-6442-564F-A822-F586A10FC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4DB31-9204-BE44-B396-D3DEA17F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D7D49-8BB8-7F4D-B49D-14EACBA2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6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D18C0-E8CA-6A4A-AA09-A2D3DF32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160DD-C994-2142-9416-9B19FDBC5F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927799-5A44-3846-B781-D72614B2D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B3D4A1-3768-9F4B-B60B-32FEFBE8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915D2-0327-0C44-B1C8-58040173A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2F4A8-4E12-2540-B28E-478C295F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00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46857-5034-1943-A679-FAEB984A7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A96FF-27E2-8241-8B1D-8CD01E2BE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2018C-9E39-084E-AE47-02D39254C5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827156-4BE3-8B49-8CA2-6A357EAA0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7D402-C987-384B-8D7C-68135A67CF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FE8DA9-8B07-0C45-BCB6-29D2893C7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2E7033-ADE9-7B4A-9F7F-B3354BF4C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5A630D-B047-2A48-A02E-C1DE36BD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53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46466-DCC1-7D45-B178-45C295805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0F5DDD-DE97-344C-B464-25D4EC6E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F4583C-F49C-0E41-92B2-A0283051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F2DD87-A527-8348-A549-0B8046876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F5EA5B-C18C-AA4E-8A34-E102CEFDB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CADCBF-22A7-BE49-867A-D5673C16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AF9CF-1452-AD4F-B546-27FD24D71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88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8DC2-B594-8549-9036-26065CE7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FB8B-DAF8-6C43-A718-35D2D138F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E7BC9-976E-DB46-A85D-85C8B6699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30420-71F1-4645-9DC9-4E6799324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5B1C8-9A18-4541-9AA5-9EF9CE6B3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6D190-CA4B-A445-842F-52BCB769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01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9040F-C160-2141-A841-3824A6EF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D41B15-83AE-1B4E-B744-9F9A85F3DE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0C930-D94A-4743-BE61-48C837B21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E16BF-0EE3-304F-BB71-67C92812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04698-1F49-C54B-AEF0-FEEBDFDB0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B2D16-56D2-584C-B3B3-B7B3759C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27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5E0FFA-6F0E-0541-9A1B-C92DE73F9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A1606-10B8-9249-AE38-C76568284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84263-5EC4-7C41-B892-4A288B164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4E65E-86C3-C644-A475-BA376B273B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BBAC4-6D78-D948-9DBF-701DB4015C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21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8lU0gK0yoM" TargetMode="Externa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88lU0gK0yoM?feature=oembed" TargetMode="Externa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3EBD25E-C4D4-4D3C-9A00-E4BA4E8F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" y="-1711"/>
            <a:ext cx="12188349" cy="6870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9253" y="1043822"/>
            <a:ext cx="4775075" cy="1084907"/>
          </a:xfrm>
        </p:spPr>
        <p:txBody>
          <a:bodyPr>
            <a:normAutofit/>
          </a:bodyPr>
          <a:lstStyle/>
          <a:p>
            <a:r>
              <a:rPr lang="en-US" sz="4400" b="1"/>
              <a:t>Sur Tarang</a:t>
            </a:r>
            <a:endParaRPr lang="en-US" sz="4400" b="1"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BBCE5-777D-4E54-914C-417EF5CCAA03}"/>
              </a:ext>
            </a:extLst>
          </p:cNvPr>
          <p:cNvSpPr txBox="1"/>
          <p:nvPr/>
        </p:nvSpPr>
        <p:spPr>
          <a:xfrm>
            <a:off x="2482340" y="2061193"/>
            <a:ext cx="68307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cs typeface="Calibri"/>
              </a:rPr>
              <a:t>A cross-modal, collaborative and bio-feedback informed </a:t>
            </a:r>
            <a:r>
              <a:rPr lang="en-GB">
                <a:ea typeface="+mn-lt"/>
                <a:cs typeface="+mn-lt"/>
              </a:rPr>
              <a:t>Hindustani classical performance system</a:t>
            </a:r>
            <a:endParaRPr lang="en-GB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535682-9B1D-4846-B55A-34C3B80A2FA5}"/>
              </a:ext>
            </a:extLst>
          </p:cNvPr>
          <p:cNvSpPr txBox="1"/>
          <p:nvPr/>
        </p:nvSpPr>
        <p:spPr>
          <a:xfrm>
            <a:off x="3582390" y="3115295"/>
            <a:ext cx="4321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ea typeface="+mn-lt"/>
                <a:cs typeface="+mn-lt"/>
              </a:rPr>
              <a:t>Interactive Music Final Project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en-GB">
                <a:ea typeface="+mn-lt"/>
                <a:cs typeface="+mn-lt"/>
              </a:rPr>
              <a:t>Group 7</a:t>
            </a:r>
          </a:p>
          <a:p>
            <a:pPr algn="ctr"/>
            <a:r>
              <a:rPr lang="en-GB">
                <a:ea typeface="+mn-lt"/>
                <a:cs typeface="+mn-lt"/>
              </a:rPr>
              <a:t>Nitin Hugar | Rhythm Jain | Thiago R Roque</a:t>
            </a:r>
            <a:endParaRPr lang="en-US">
              <a:ea typeface="+mn-lt"/>
              <a:cs typeface="+mn-lt"/>
            </a:endParaRPr>
          </a:p>
          <a:p>
            <a:pPr algn="ctr"/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CCBE12C-DCA9-4315-89AA-BE86AF339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" y="14526"/>
            <a:ext cx="12188349" cy="68705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CEE303-ADC9-7349-8D86-5541D4D94B89}"/>
              </a:ext>
            </a:extLst>
          </p:cNvPr>
          <p:cNvSpPr/>
          <p:nvPr/>
        </p:nvSpPr>
        <p:spPr>
          <a:xfrm>
            <a:off x="534471" y="893361"/>
            <a:ext cx="10681116" cy="520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619" y="577718"/>
            <a:ext cx="4328234" cy="754783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Challenges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3318F7-8562-4948-BD01-25CF804E25EA}"/>
              </a:ext>
            </a:extLst>
          </p:cNvPr>
          <p:cNvSpPr txBox="1"/>
          <p:nvPr/>
        </p:nvSpPr>
        <p:spPr>
          <a:xfrm>
            <a:off x="1328521" y="2482193"/>
            <a:ext cx="910384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cs typeface="Calibri"/>
              </a:rPr>
              <a:t>Hard to get clean EEG signal with passive electrodes</a:t>
            </a:r>
            <a:endParaRPr lang="en-US"/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Body movements generate artifacts on EEG signal</a:t>
            </a:r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Hard to get meaningful mappings from brain waves to sound</a:t>
            </a:r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Highly subjective</a:t>
            </a:r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Requires</a:t>
            </a:r>
            <a:r>
              <a:rPr lang="en-US">
                <a:ea typeface="+mn-lt"/>
                <a:cs typeface="+mn-lt"/>
              </a:rPr>
              <a:t> a lot of training on the performer's end to replicate even once you understand the trend.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1579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CCBE12C-DCA9-4315-89AA-BE86AF339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" y="14526"/>
            <a:ext cx="12188349" cy="68705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CEE303-ADC9-7349-8D86-5541D4D94B89}"/>
              </a:ext>
            </a:extLst>
          </p:cNvPr>
          <p:cNvSpPr/>
          <p:nvPr/>
        </p:nvSpPr>
        <p:spPr>
          <a:xfrm>
            <a:off x="534471" y="893361"/>
            <a:ext cx="10681116" cy="520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619" y="577718"/>
            <a:ext cx="4328234" cy="754783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Future Work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74E3B-AF1F-4F0C-ACB1-24D16FE1DCFD}"/>
              </a:ext>
            </a:extLst>
          </p:cNvPr>
          <p:cNvSpPr txBox="1"/>
          <p:nvPr/>
        </p:nvSpPr>
        <p:spPr>
          <a:xfrm>
            <a:off x="1328521" y="2482193"/>
            <a:ext cx="910384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Include other bio-signals as electrocardiogram (ECG) or electrodermal activity (EDA)</a:t>
            </a:r>
            <a:endParaRPr lang="en-US"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</a:rPr>
              <a:t>Experiment with different techniques to </a:t>
            </a:r>
            <a:r>
              <a:rPr lang="en-US" err="1">
                <a:ea typeface="+mn-lt"/>
                <a:cs typeface="+mn-lt"/>
              </a:rPr>
              <a:t>sonify</a:t>
            </a:r>
            <a:r>
              <a:rPr lang="en-US">
                <a:ea typeface="+mn-lt"/>
                <a:cs typeface="+mn-lt"/>
              </a:rPr>
              <a:t> bio-signals</a:t>
            </a:r>
            <a:endParaRPr lang="en-US" err="1">
              <a:cs typeface="Calibri"/>
            </a:endParaRPr>
          </a:p>
          <a:p>
            <a:pPr marL="800100" lvl="1" indent="-342900">
              <a:buAutoNum type="arabicPeriod"/>
            </a:pPr>
            <a:r>
              <a:rPr lang="en-US">
                <a:cs typeface="Calibri"/>
              </a:rPr>
              <a:t>Machine Learning for mental states recognition and sonification</a:t>
            </a:r>
          </a:p>
          <a:p>
            <a:pPr marL="800100" lvl="1" indent="-342900">
              <a:buAutoNum type="arabicPeriod"/>
            </a:pPr>
            <a:r>
              <a:rPr lang="en-US">
                <a:cs typeface="Calibri"/>
              </a:rPr>
              <a:t>Cross-synthesis</a:t>
            </a:r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Extension to more raags and moods</a:t>
            </a:r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Add controllability to percussion</a:t>
            </a:r>
          </a:p>
          <a:p>
            <a:pPr marL="342900" indent="-342900">
              <a:buAutoNum type="arabicPeriod"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6010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397ADAD-29A9-4A25-93E5-5CED828D8730}"/>
              </a:ext>
            </a:extLst>
          </p:cNvPr>
          <p:cNvSpPr/>
          <p:nvPr/>
        </p:nvSpPr>
        <p:spPr>
          <a:xfrm>
            <a:off x="3455266" y="5989494"/>
            <a:ext cx="5287817" cy="3463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  <a:hlinkClick r:id="rId3"/>
              </a:rPr>
              <a:t>Watch Video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pic>
        <p:nvPicPr>
          <p:cNvPr id="8" name="Picture 8">
            <a:hlinkClick r:id="" action="ppaction://media"/>
            <a:extLst>
              <a:ext uri="{FF2B5EF4-FFF2-40B4-BE49-F238E27FC236}">
                <a16:creationId xmlns:a16="http://schemas.microsoft.com/office/drawing/2014/main" id="{9CFFF00B-CEEC-4239-8FB1-DBD81644AB1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85819" y="1150216"/>
            <a:ext cx="8012544" cy="459220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221C8EF-AE2C-4D41-B856-625E192E3852}"/>
              </a:ext>
            </a:extLst>
          </p:cNvPr>
          <p:cNvSpPr txBox="1">
            <a:spLocks/>
          </p:cNvSpPr>
          <p:nvPr/>
        </p:nvSpPr>
        <p:spPr>
          <a:xfrm>
            <a:off x="3839619" y="260656"/>
            <a:ext cx="4328234" cy="7547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Demo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317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CCBE12C-DCA9-4315-89AA-BE86AF339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" y="14526"/>
            <a:ext cx="12188349" cy="68705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CEE303-ADC9-7349-8D86-5541D4D94B89}"/>
              </a:ext>
            </a:extLst>
          </p:cNvPr>
          <p:cNvSpPr/>
          <p:nvPr/>
        </p:nvSpPr>
        <p:spPr>
          <a:xfrm>
            <a:off x="753489" y="938990"/>
            <a:ext cx="10681116" cy="520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01435-CB6B-49AE-A0D4-6A4C9C18FC33}"/>
              </a:ext>
            </a:extLst>
          </p:cNvPr>
          <p:cNvSpPr txBox="1"/>
          <p:nvPr/>
        </p:nvSpPr>
        <p:spPr>
          <a:xfrm>
            <a:off x="1664449" y="1561446"/>
            <a:ext cx="92817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Sur Tarang was developed focused on the Indian classical singer due to the sounds and timbres integrated into the system. 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DD57002-8E2C-434C-BF00-E5319EBB9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687" y="2620966"/>
            <a:ext cx="7620719" cy="3196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619" y="595474"/>
            <a:ext cx="4328234" cy="754783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Concept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15E350-CD40-AA49-B22F-4CB7197067C0}"/>
              </a:ext>
            </a:extLst>
          </p:cNvPr>
          <p:cNvSpPr txBox="1"/>
          <p:nvPr/>
        </p:nvSpPr>
        <p:spPr>
          <a:xfrm>
            <a:off x="4171051" y="5769299"/>
            <a:ext cx="433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typical Hindustani Classical music concert.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01F1F08-3670-4E5A-8BD8-0B61C84296F5}"/>
              </a:ext>
            </a:extLst>
          </p:cNvPr>
          <p:cNvSpPr/>
          <p:nvPr/>
        </p:nvSpPr>
        <p:spPr>
          <a:xfrm>
            <a:off x="4647335" y="5218834"/>
            <a:ext cx="761998" cy="23091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highlight>
                  <a:srgbClr val="FFFF00"/>
                </a:highlight>
                <a:cs typeface="Calibri"/>
              </a:rPr>
              <a:t>Tanpura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BF47653-D532-42FC-A87F-F7855787009F}"/>
              </a:ext>
            </a:extLst>
          </p:cNvPr>
          <p:cNvSpPr/>
          <p:nvPr/>
        </p:nvSpPr>
        <p:spPr>
          <a:xfrm>
            <a:off x="3463925" y="5507470"/>
            <a:ext cx="548408" cy="21359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solidFill>
                  <a:schemeClr val="tx1"/>
                </a:solidFill>
                <a:highlight>
                  <a:srgbClr val="FFFF00"/>
                </a:highlight>
                <a:cs typeface="Calibri"/>
              </a:rPr>
              <a:t>Tabla</a:t>
            </a:r>
            <a:endParaRPr lang="en-US" sz="1200">
              <a:solidFill>
                <a:schemeClr val="tx1"/>
              </a:solidFill>
              <a:highlight>
                <a:srgbClr val="FFFF00"/>
              </a:highlight>
              <a:cs typeface="Calibri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0B66E78-F6DC-4B55-B6C1-80124B75B2F8}"/>
              </a:ext>
            </a:extLst>
          </p:cNvPr>
          <p:cNvSpPr/>
          <p:nvPr/>
        </p:nvSpPr>
        <p:spPr>
          <a:xfrm>
            <a:off x="5663335" y="5224605"/>
            <a:ext cx="992907" cy="21936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err="1">
                <a:solidFill>
                  <a:schemeClr val="tx1"/>
                </a:solidFill>
                <a:highlight>
                  <a:srgbClr val="FFFF00"/>
                </a:highlight>
                <a:cs typeface="Calibri"/>
              </a:rPr>
              <a:t>Swarmandal</a:t>
            </a:r>
            <a:endParaRPr lang="en-US" sz="1200">
              <a:solidFill>
                <a:schemeClr val="tx1"/>
              </a:solidFill>
              <a:highlight>
                <a:srgbClr val="FFFF00"/>
              </a:highlight>
              <a:cs typeface="Calibri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AC02303-C9C5-48F6-933A-1AB60236BB60}"/>
              </a:ext>
            </a:extLst>
          </p:cNvPr>
          <p:cNvSpPr/>
          <p:nvPr/>
        </p:nvSpPr>
        <p:spPr>
          <a:xfrm>
            <a:off x="7897379" y="5519015"/>
            <a:ext cx="992907" cy="20204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highlight>
                  <a:srgbClr val="FFFF00"/>
                </a:highlight>
                <a:cs typeface="Calibri"/>
              </a:rPr>
              <a:t>Harmonium</a:t>
            </a:r>
          </a:p>
        </p:txBody>
      </p:sp>
    </p:spTree>
    <p:extLst>
      <p:ext uri="{BB962C8B-B14F-4D97-AF65-F5344CB8AC3E}">
        <p14:creationId xmlns:p14="http://schemas.microsoft.com/office/powerpoint/2010/main" val="1375940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CCBE12C-DCA9-4315-89AA-BE86AF339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" y="14526"/>
            <a:ext cx="12188349" cy="68705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CEE303-ADC9-7349-8D86-5541D4D94B89}"/>
              </a:ext>
            </a:extLst>
          </p:cNvPr>
          <p:cNvSpPr/>
          <p:nvPr/>
        </p:nvSpPr>
        <p:spPr>
          <a:xfrm>
            <a:off x="621166" y="966366"/>
            <a:ext cx="10681116" cy="520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619" y="586596"/>
            <a:ext cx="4328234" cy="754783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cs typeface="Calibri Light"/>
              </a:rPr>
              <a:t>Melodic synthesis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2D7846-EEE9-7941-848B-7B1ABB05A0D8}"/>
              </a:ext>
            </a:extLst>
          </p:cNvPr>
          <p:cNvCxnSpPr>
            <a:cxnSpLocks/>
          </p:cNvCxnSpPr>
          <p:nvPr/>
        </p:nvCxnSpPr>
        <p:spPr>
          <a:xfrm>
            <a:off x="5868140" y="1553592"/>
            <a:ext cx="71021" cy="45874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10">
            <a:extLst>
              <a:ext uri="{FF2B5EF4-FFF2-40B4-BE49-F238E27FC236}">
                <a16:creationId xmlns:a16="http://schemas.microsoft.com/office/drawing/2014/main" id="{DD542051-9319-46F1-884C-CFF854729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190" y="1452135"/>
            <a:ext cx="4536409" cy="1891311"/>
          </a:xfrm>
          <a:prstGeom prst="rect">
            <a:avLst/>
          </a:prstGeom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10A0F18E-469A-412F-96F5-D0AE51606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201" y="3277862"/>
            <a:ext cx="1269393" cy="1689387"/>
          </a:xfrm>
          <a:prstGeom prst="rect">
            <a:avLst/>
          </a:prstGeom>
        </p:spPr>
      </p:pic>
      <p:pic>
        <p:nvPicPr>
          <p:cNvPr id="15" name="Picture 15" descr="A picture containing music&#10;&#10;Description automatically generated">
            <a:extLst>
              <a:ext uri="{FF2B5EF4-FFF2-40B4-BE49-F238E27FC236}">
                <a16:creationId xmlns:a16="http://schemas.microsoft.com/office/drawing/2014/main" id="{54DC93E0-5465-4879-AC1C-A638B1816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3883" y="3427255"/>
            <a:ext cx="2318854" cy="1595932"/>
          </a:xfrm>
          <a:prstGeom prst="rect">
            <a:avLst/>
          </a:prstGeom>
        </p:spPr>
      </p:pic>
      <p:pic>
        <p:nvPicPr>
          <p:cNvPr id="17" name="Picture 4" descr="Icon&#10;&#10;Description automatically generated">
            <a:extLst>
              <a:ext uri="{FF2B5EF4-FFF2-40B4-BE49-F238E27FC236}">
                <a16:creationId xmlns:a16="http://schemas.microsoft.com/office/drawing/2014/main" id="{400EA64A-8964-4178-B6BA-E17B64867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4161" y="1102898"/>
            <a:ext cx="762913" cy="762913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F8B6A5CD-B7FB-48BE-B517-74E8FC0F1E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0883" y="964706"/>
            <a:ext cx="1314450" cy="1104900"/>
          </a:xfrm>
          <a:prstGeom prst="rect">
            <a:avLst/>
          </a:prstGeom>
        </p:spPr>
      </p:pic>
      <p:pic>
        <p:nvPicPr>
          <p:cNvPr id="20" name="Picture 20" descr="A picture containing logo&#10;&#10;Description automatically generated">
            <a:extLst>
              <a:ext uri="{FF2B5EF4-FFF2-40B4-BE49-F238E27FC236}">
                <a16:creationId xmlns:a16="http://schemas.microsoft.com/office/drawing/2014/main" id="{55E45912-4391-441A-A96A-B4026375A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2388" y="1894981"/>
            <a:ext cx="1137069" cy="421571"/>
          </a:xfrm>
          <a:prstGeom prst="rect">
            <a:avLst/>
          </a:prstGeom>
        </p:spPr>
      </p:pic>
      <p:pic>
        <p:nvPicPr>
          <p:cNvPr id="21" name="Picture 21" descr="Icon&#10;&#10;Description automatically generated">
            <a:extLst>
              <a:ext uri="{FF2B5EF4-FFF2-40B4-BE49-F238E27FC236}">
                <a16:creationId xmlns:a16="http://schemas.microsoft.com/office/drawing/2014/main" id="{6039D0A5-F406-4647-B11C-8AC315AA7F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5191" y="1219283"/>
            <a:ext cx="849608" cy="58662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AC5003-B208-447E-BAE0-241AE41662E5}"/>
              </a:ext>
            </a:extLst>
          </p:cNvPr>
          <p:cNvCxnSpPr/>
          <p:nvPr/>
        </p:nvCxnSpPr>
        <p:spPr>
          <a:xfrm flipV="1">
            <a:off x="9079207" y="1540883"/>
            <a:ext cx="722760" cy="730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10B3BA-D1CE-421D-B0FF-5809354C847C}"/>
              </a:ext>
            </a:extLst>
          </p:cNvPr>
          <p:cNvCxnSpPr>
            <a:cxnSpLocks/>
          </p:cNvCxnSpPr>
          <p:nvPr/>
        </p:nvCxnSpPr>
        <p:spPr>
          <a:xfrm>
            <a:off x="10434380" y="2164171"/>
            <a:ext cx="1826" cy="46723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4" descr="A picture containing text, music&#10;&#10;Description automatically generated">
            <a:extLst>
              <a:ext uri="{FF2B5EF4-FFF2-40B4-BE49-F238E27FC236}">
                <a16:creationId xmlns:a16="http://schemas.microsoft.com/office/drawing/2014/main" id="{C0D36372-B399-4FC4-B97D-26C20FE4F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4880" y="3849365"/>
            <a:ext cx="2286913" cy="760837"/>
          </a:xfrm>
          <a:prstGeom prst="rect">
            <a:avLst/>
          </a:prstGeom>
        </p:spPr>
      </p:pic>
      <p:pic>
        <p:nvPicPr>
          <p:cNvPr id="25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C203F5-63BC-4DE3-A361-3678214A15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6760" y="5079267"/>
            <a:ext cx="3432194" cy="10433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8CB98C9-8F77-48C5-83E6-561B3B1608AF}"/>
              </a:ext>
            </a:extLst>
          </p:cNvPr>
          <p:cNvSpPr txBox="1"/>
          <p:nvPr/>
        </p:nvSpPr>
        <p:spPr>
          <a:xfrm>
            <a:off x="5500089" y="3058949"/>
            <a:ext cx="85417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MIRA frame</a:t>
            </a:r>
            <a:endParaRPr lang="en-US" sz="1000">
              <a:cs typeface="Calibri"/>
            </a:endParaRPr>
          </a:p>
        </p:txBody>
      </p:sp>
      <p:pic>
        <p:nvPicPr>
          <p:cNvPr id="27" name="Picture 27">
            <a:extLst>
              <a:ext uri="{FF2B5EF4-FFF2-40B4-BE49-F238E27FC236}">
                <a16:creationId xmlns:a16="http://schemas.microsoft.com/office/drawing/2014/main" id="{1DE9930F-3F8D-46E7-B58C-542ED2B907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60449" y="5101512"/>
            <a:ext cx="3555391" cy="998833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D36755-AA7C-4491-B4FB-DFE8FA8DA71F}"/>
              </a:ext>
            </a:extLst>
          </p:cNvPr>
          <p:cNvCxnSpPr>
            <a:cxnSpLocks/>
          </p:cNvCxnSpPr>
          <p:nvPr/>
        </p:nvCxnSpPr>
        <p:spPr>
          <a:xfrm flipV="1">
            <a:off x="3275231" y="1737086"/>
            <a:ext cx="321227" cy="273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4C3B57-F9B8-4994-AC0F-71A737A6BAEB}"/>
              </a:ext>
            </a:extLst>
          </p:cNvPr>
          <p:cNvCxnSpPr>
            <a:cxnSpLocks/>
          </p:cNvCxnSpPr>
          <p:nvPr/>
        </p:nvCxnSpPr>
        <p:spPr>
          <a:xfrm>
            <a:off x="2796128" y="2834913"/>
            <a:ext cx="1826" cy="46723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A98963-82B0-4862-8A1D-24A4F9B9A237}"/>
              </a:ext>
            </a:extLst>
          </p:cNvPr>
          <p:cNvCxnSpPr>
            <a:cxnSpLocks/>
          </p:cNvCxnSpPr>
          <p:nvPr/>
        </p:nvCxnSpPr>
        <p:spPr>
          <a:xfrm>
            <a:off x="2937577" y="4705691"/>
            <a:ext cx="202591" cy="302975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1" descr="Logo&#10;&#10;Description automatically generated">
            <a:extLst>
              <a:ext uri="{FF2B5EF4-FFF2-40B4-BE49-F238E27FC236}">
                <a16:creationId xmlns:a16="http://schemas.microsoft.com/office/drawing/2014/main" id="{FD4796B4-7195-4B7B-B464-72DAEEBED2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6376" y="2365255"/>
            <a:ext cx="1200949" cy="366219"/>
          </a:xfrm>
          <a:prstGeom prst="rect">
            <a:avLst/>
          </a:prstGeom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B2011488-E539-414D-BCA6-AEDDC8FB5F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20364" y="2633708"/>
            <a:ext cx="1529477" cy="367735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7DD8ED-4729-4E64-8F34-C8E21FB2C842}"/>
              </a:ext>
            </a:extLst>
          </p:cNvPr>
          <p:cNvCxnSpPr>
            <a:cxnSpLocks/>
          </p:cNvCxnSpPr>
          <p:nvPr/>
        </p:nvCxnSpPr>
        <p:spPr>
          <a:xfrm flipH="1" flipV="1">
            <a:off x="3350062" y="2535589"/>
            <a:ext cx="303887" cy="730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81CE485-F23D-4EA5-8A7B-C8D91DD583DA}"/>
              </a:ext>
            </a:extLst>
          </p:cNvPr>
          <p:cNvCxnSpPr>
            <a:cxnSpLocks/>
          </p:cNvCxnSpPr>
          <p:nvPr/>
        </p:nvCxnSpPr>
        <p:spPr>
          <a:xfrm flipH="1">
            <a:off x="8743379" y="4778698"/>
            <a:ext cx="317576" cy="302975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DC015C-69A0-48D7-88DB-368C228C9448}"/>
              </a:ext>
            </a:extLst>
          </p:cNvPr>
          <p:cNvCxnSpPr>
            <a:cxnSpLocks/>
          </p:cNvCxnSpPr>
          <p:nvPr/>
        </p:nvCxnSpPr>
        <p:spPr>
          <a:xfrm>
            <a:off x="10434380" y="3003740"/>
            <a:ext cx="1826" cy="46723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9A03D44-71FB-4341-8D41-531A660D065B}"/>
              </a:ext>
            </a:extLst>
          </p:cNvPr>
          <p:cNvSpPr txBox="1"/>
          <p:nvPr/>
        </p:nvSpPr>
        <p:spPr>
          <a:xfrm>
            <a:off x="1877167" y="3058951"/>
            <a:ext cx="61690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/>
              <a:t>relative</a:t>
            </a:r>
            <a:endParaRPr lang="en-US" sz="1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083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CCBE12C-DCA9-4315-89AA-BE86AF339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" y="14526"/>
            <a:ext cx="12188349" cy="68705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CEE303-ADC9-7349-8D86-5541D4D94B89}"/>
              </a:ext>
            </a:extLst>
          </p:cNvPr>
          <p:cNvSpPr/>
          <p:nvPr/>
        </p:nvSpPr>
        <p:spPr>
          <a:xfrm>
            <a:off x="753489" y="938990"/>
            <a:ext cx="10681116" cy="520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01435-CB6B-49AE-A0D4-6A4C9C18FC33}"/>
              </a:ext>
            </a:extLst>
          </p:cNvPr>
          <p:cNvSpPr txBox="1"/>
          <p:nvPr/>
        </p:nvSpPr>
        <p:spPr>
          <a:xfrm>
            <a:off x="2034150" y="2789749"/>
            <a:ext cx="471040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-342900">
              <a:buAutoNum type="arabicPeriod"/>
            </a:pPr>
            <a:r>
              <a:rPr lang="en-US" b="1">
                <a:latin typeface="Calibri"/>
                <a:cs typeface="Cavolini"/>
              </a:rPr>
              <a:t>Input module</a:t>
            </a:r>
            <a:r>
              <a:rPr lang="en-US">
                <a:latin typeface="Calibri"/>
                <a:cs typeface="Cavolini"/>
              </a:rPr>
              <a:t> takes input from bio signals and gesture tracking </a:t>
            </a:r>
          </a:p>
          <a:p>
            <a:pPr indent="-342900">
              <a:buAutoNum type="arabicPeriod"/>
            </a:pPr>
            <a:r>
              <a:rPr lang="en-US" b="1">
                <a:latin typeface="Calibri"/>
                <a:cs typeface="Cavolini"/>
              </a:rPr>
              <a:t>Processing module</a:t>
            </a:r>
            <a:r>
              <a:rPr lang="en-US">
                <a:latin typeface="Calibri"/>
                <a:cs typeface="Cavolini"/>
              </a:rPr>
              <a:t>  scales, manipulates, and adds relevant mapping to the inputs.</a:t>
            </a:r>
          </a:p>
          <a:p>
            <a:pPr indent="-342900">
              <a:buAutoNum type="arabicPeriod"/>
            </a:pPr>
            <a:r>
              <a:rPr lang="en-US" b="1">
                <a:latin typeface="Calibri"/>
                <a:cs typeface="Cavolini"/>
              </a:rPr>
              <a:t>Sound engine</a:t>
            </a:r>
            <a:r>
              <a:rPr lang="en-US">
                <a:latin typeface="Calibri"/>
                <a:cs typeface="Cavolini"/>
              </a:rPr>
              <a:t> maps the signals to interesting and relevant timbral layers.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619" y="675373"/>
            <a:ext cx="4328234" cy="754783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The 3 modules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B862848-97AA-3A41-8981-F5B298E33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219" y="1876218"/>
            <a:ext cx="32004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30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CCBE12C-DCA9-4315-89AA-BE86AF339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" y="14526"/>
            <a:ext cx="12188349" cy="68705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CEE303-ADC9-7349-8D86-5541D4D94B89}"/>
              </a:ext>
            </a:extLst>
          </p:cNvPr>
          <p:cNvSpPr/>
          <p:nvPr/>
        </p:nvSpPr>
        <p:spPr>
          <a:xfrm>
            <a:off x="753489" y="938990"/>
            <a:ext cx="10681116" cy="520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619" y="577718"/>
            <a:ext cx="4328234" cy="754783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Brain Mapping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4E5C79-9CFC-4DB3-8106-19966CF98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1" y="1456477"/>
            <a:ext cx="5878785" cy="4566908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76EEBAD5-1796-4560-8944-65B850090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950545"/>
            <a:ext cx="2743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46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CCBE12C-DCA9-4315-89AA-BE86AF339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" y="14526"/>
            <a:ext cx="12188349" cy="68705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CEE303-ADC9-7349-8D86-5541D4D94B89}"/>
              </a:ext>
            </a:extLst>
          </p:cNvPr>
          <p:cNvSpPr/>
          <p:nvPr/>
        </p:nvSpPr>
        <p:spPr>
          <a:xfrm>
            <a:off x="753489" y="938990"/>
            <a:ext cx="10681116" cy="520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619" y="577718"/>
            <a:ext cx="4328234" cy="754783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Brain Mapping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7" descr="Diagram&#10;&#10;Description automatically generated">
            <a:extLst>
              <a:ext uri="{FF2B5EF4-FFF2-40B4-BE49-F238E27FC236}">
                <a16:creationId xmlns:a16="http://schemas.microsoft.com/office/drawing/2014/main" id="{660DDFA0-3B87-43C8-A6CB-9DB858399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504" y="1393687"/>
            <a:ext cx="8953062" cy="47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17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CCBE12C-DCA9-4315-89AA-BE86AF339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" y="14526"/>
            <a:ext cx="12188349" cy="68705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CEE303-ADC9-7349-8D86-5541D4D94B89}"/>
              </a:ext>
            </a:extLst>
          </p:cNvPr>
          <p:cNvSpPr/>
          <p:nvPr/>
        </p:nvSpPr>
        <p:spPr>
          <a:xfrm>
            <a:off x="534471" y="893361"/>
            <a:ext cx="10681116" cy="520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619" y="577718"/>
            <a:ext cx="4328234" cy="754783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IMUs and Gestures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87408F71-C76B-4099-90FE-09914983D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01" y="2074790"/>
            <a:ext cx="2743200" cy="2743200"/>
          </a:xfrm>
          <a:prstGeom prst="rect">
            <a:avLst/>
          </a:prstGeom>
        </p:spPr>
      </p:pic>
      <p:pic>
        <p:nvPicPr>
          <p:cNvPr id="3" name="Picture 4" descr="A picture containing person, wall, indoor, standing&#10;&#10;Description automatically generated">
            <a:extLst>
              <a:ext uri="{FF2B5EF4-FFF2-40B4-BE49-F238E27FC236}">
                <a16:creationId xmlns:a16="http://schemas.microsoft.com/office/drawing/2014/main" id="{BB95357F-1C5F-4289-884D-22C4BC7D1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264" y="1715415"/>
            <a:ext cx="2743200" cy="4004441"/>
          </a:xfrm>
          <a:prstGeom prst="rect">
            <a:avLst/>
          </a:prstGeom>
        </p:spPr>
      </p:pic>
      <p:pic>
        <p:nvPicPr>
          <p:cNvPr id="5" name="Picture 7" descr="Icon&#10;&#10;Description automatically generated">
            <a:extLst>
              <a:ext uri="{FF2B5EF4-FFF2-40B4-BE49-F238E27FC236}">
                <a16:creationId xmlns:a16="http://schemas.microsoft.com/office/drawing/2014/main" id="{DFE67841-F278-4F39-9521-D2B8AD73C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718" y="2086264"/>
            <a:ext cx="1946564" cy="1946564"/>
          </a:xfrm>
          <a:prstGeom prst="rect">
            <a:avLst/>
          </a:pr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4FD8CB85-56F3-4201-BF4A-466895A5C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4127" y="4035746"/>
            <a:ext cx="2292928" cy="18691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3BA77B-C75B-447C-BECF-CCC18E565795}"/>
              </a:ext>
            </a:extLst>
          </p:cNvPr>
          <p:cNvSpPr txBox="1"/>
          <p:nvPr/>
        </p:nvSpPr>
        <p:spPr>
          <a:xfrm>
            <a:off x="8557491" y="1716809"/>
            <a:ext cx="11730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/>
              <a:t>markov</a:t>
            </a:r>
            <a:r>
              <a:rPr lang="en-US" sz="1400"/>
              <a:t> chain</a:t>
            </a: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5376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CCBE12C-DCA9-4315-89AA-BE86AF339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" y="14526"/>
            <a:ext cx="12188349" cy="68705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CEE303-ADC9-7349-8D86-5541D4D94B89}"/>
              </a:ext>
            </a:extLst>
          </p:cNvPr>
          <p:cNvSpPr/>
          <p:nvPr/>
        </p:nvSpPr>
        <p:spPr>
          <a:xfrm>
            <a:off x="534471" y="893361"/>
            <a:ext cx="10681116" cy="5202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619" y="577718"/>
            <a:ext cx="4328234" cy="754783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Evaluation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3318F7-8562-4948-BD01-25CF804E25EA}"/>
              </a:ext>
            </a:extLst>
          </p:cNvPr>
          <p:cNvSpPr txBox="1"/>
          <p:nvPr/>
        </p:nvSpPr>
        <p:spPr>
          <a:xfrm>
            <a:off x="1328521" y="2482193"/>
            <a:ext cx="910384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>
                <a:cs typeface="Calibri"/>
              </a:rPr>
              <a:t>Floor is</a:t>
            </a:r>
            <a:r>
              <a:rPr lang="en-US">
                <a:ea typeface="+mn-lt"/>
                <a:cs typeface="+mn-lt"/>
              </a:rPr>
              <a:t> low from the perspective of the performer, but requires practice for setup</a:t>
            </a:r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High ceiling due to biofeedback practice – consciously control brain waves requires meditation practice.</a:t>
            </a:r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Actual system accomplishes objective of </a:t>
            </a:r>
            <a:r>
              <a:rPr lang="en-US" err="1">
                <a:cs typeface="Calibri"/>
              </a:rPr>
              <a:t>sonifying</a:t>
            </a:r>
            <a:r>
              <a:rPr lang="en-US">
                <a:cs typeface="Calibri"/>
              </a:rPr>
              <a:t> mental states of the performer, but tests must be done for different performers for a more general system.</a:t>
            </a:r>
          </a:p>
          <a:p>
            <a:pPr marL="342900" indent="-342900">
              <a:buAutoNum type="arabicPeriod"/>
            </a:pPr>
            <a:r>
              <a:rPr lang="en-US">
                <a:cs typeface="Calibri"/>
              </a:rPr>
              <a:t>Gesture recognition system can be easily trained for more general gestures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103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4C46421BD2024F98E6A1B905BA94E4" ma:contentTypeVersion="12" ma:contentTypeDescription="Create a new document." ma:contentTypeScope="" ma:versionID="324b22d0735e3496db9a1892bb35c23e">
  <xsd:schema xmlns:xsd="http://www.w3.org/2001/XMLSchema" xmlns:xs="http://www.w3.org/2001/XMLSchema" xmlns:p="http://schemas.microsoft.com/office/2006/metadata/properties" xmlns:ns3="3953c877-e6c5-4719-80fd-a4240ddd3b8a" xmlns:ns4="a6f86228-3125-4dda-b3d4-0029644dbe3e" targetNamespace="http://schemas.microsoft.com/office/2006/metadata/properties" ma:root="true" ma:fieldsID="a96ce4c47153166f8b2ee41da9a848a8" ns3:_="" ns4:_="">
    <xsd:import namespace="3953c877-e6c5-4719-80fd-a4240ddd3b8a"/>
    <xsd:import namespace="a6f86228-3125-4dda-b3d4-0029644dbe3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53c877-e6c5-4719-80fd-a4240ddd3b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f86228-3125-4dda-b3d4-0029644dbe3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3953c877-e6c5-4719-80fd-a4240ddd3b8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C9B256A-C1A0-442C-9B4F-7605869C79DF}">
  <ds:schemaRefs>
    <ds:schemaRef ds:uri="3953c877-e6c5-4719-80fd-a4240ddd3b8a"/>
    <ds:schemaRef ds:uri="a6f86228-3125-4dda-b3d4-0029644dbe3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975FBC4-9D33-46BE-911D-419763BA9AF9}">
  <ds:schemaRefs>
    <ds:schemaRef ds:uri="3953c877-e6c5-4719-80fd-a4240ddd3b8a"/>
    <ds:schemaRef ds:uri="a6f86228-3125-4dda-b3d4-0029644dbe3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Sur Tarang</vt:lpstr>
      <vt:lpstr>PowerPoint Presentation</vt:lpstr>
      <vt:lpstr>Concept</vt:lpstr>
      <vt:lpstr>Melodic synthesis</vt:lpstr>
      <vt:lpstr>The 3 modules</vt:lpstr>
      <vt:lpstr>Brain Mapping</vt:lpstr>
      <vt:lpstr>Brain Mapping</vt:lpstr>
      <vt:lpstr>IMUs and Gestures</vt:lpstr>
      <vt:lpstr>Evaluation</vt:lpstr>
      <vt:lpstr>Challenges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Embodied Emotion</dc:title>
  <dc:creator>Roque, Thiago R</dc:creator>
  <cp:revision>1</cp:revision>
  <dcterms:created xsi:type="dcterms:W3CDTF">2021-10-27T04:37:34Z</dcterms:created>
  <dcterms:modified xsi:type="dcterms:W3CDTF">2021-12-09T21:18:15Z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0x0101001C4C46421BD2024F98E6A1B905BA94E4</vt:lpwstr>
  </property>
</Properties>
</file>